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2"/>
  </p:notesMasterIdLst>
  <p:sldIdLst>
    <p:sldId id="256" r:id="rId2"/>
    <p:sldId id="257" r:id="rId3"/>
    <p:sldId id="279" r:id="rId4"/>
    <p:sldId id="290" r:id="rId5"/>
    <p:sldId id="272" r:id="rId6"/>
    <p:sldId id="287" r:id="rId7"/>
    <p:sldId id="291" r:id="rId8"/>
    <p:sldId id="280" r:id="rId9"/>
    <p:sldId id="281" r:id="rId10"/>
    <p:sldId id="271" r:id="rId11"/>
  </p:sldIdLst>
  <p:sldSz cx="12188825"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9">
          <p15:clr>
            <a:srgbClr val="A4A3A4"/>
          </p15:clr>
        </p15:guide>
        <p15:guide id="2" pos="6165">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jBHAfT5FeX1Pj6pDo4rjcy8ScG+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87348"/>
  </p:normalViewPr>
  <p:slideViewPr>
    <p:cSldViewPr snapToGrid="0">
      <p:cViewPr varScale="1">
        <p:scale>
          <a:sx n="72" d="100"/>
          <a:sy n="72" d="100"/>
        </p:scale>
        <p:origin x="192" y="58"/>
      </p:cViewPr>
      <p:guideLst>
        <p:guide orient="horz" pos="699"/>
        <p:guide pos="616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28"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endParaRPr lang="en-US" dirty="0"/>
          </a:p>
        </p:txBody>
      </p:sp>
      <p:sp>
        <p:nvSpPr>
          <p:cNvPr id="164" name="Google Shape;16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7716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dirty="0"/>
          </a:p>
        </p:txBody>
      </p:sp>
      <p:sp>
        <p:nvSpPr>
          <p:cNvPr id="171" name="Google Shape;17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72559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4034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675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86019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9737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481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Rule Changes:</a:t>
            </a:r>
          </a:p>
          <a:p>
            <a:pPr algn="l" fontAlgn="base">
              <a:buFont typeface="Arial" panose="020B0604020202020204" pitchFamily="34" charset="0"/>
              <a:buChar char="•"/>
            </a:pPr>
            <a:r>
              <a:rPr lang="en-US" b="0" i="0" u="none" strike="noStrike" dirty="0">
                <a:solidFill>
                  <a:srgbClr val="333333"/>
                </a:solidFill>
                <a:effectLst/>
                <a:latin typeface="Raleway" pitchFamily="2" charset="77"/>
              </a:rPr>
              <a:t>Allowing patients to inspect their PHI in person and take notes or photographs of their PHI.</a:t>
            </a:r>
          </a:p>
          <a:p>
            <a:pPr algn="l" fontAlgn="base">
              <a:buFont typeface="Arial" panose="020B0604020202020204" pitchFamily="34" charset="0"/>
              <a:buChar char="•"/>
            </a:pPr>
            <a:r>
              <a:rPr lang="en-US" b="0" i="0" u="none" strike="noStrike" dirty="0">
                <a:solidFill>
                  <a:srgbClr val="333333"/>
                </a:solidFill>
                <a:effectLst/>
                <a:latin typeface="Raleway" pitchFamily="2" charset="77"/>
              </a:rPr>
              <a:t>Changing the maximum time to provide access to PHI from 30 days to 15 days.</a:t>
            </a:r>
          </a:p>
          <a:p>
            <a:pPr algn="l" fontAlgn="base">
              <a:buFont typeface="Arial" panose="020B0604020202020204" pitchFamily="34" charset="0"/>
              <a:buChar char="•"/>
            </a:pPr>
            <a:r>
              <a:rPr lang="en-US" b="0" i="0" u="none" strike="noStrike" dirty="0">
                <a:solidFill>
                  <a:srgbClr val="333333"/>
                </a:solidFill>
                <a:effectLst/>
                <a:latin typeface="Raleway" pitchFamily="2" charset="77"/>
              </a:rPr>
              <a:t>Requests by individuals to transfer ePHI to a third party will be limited to the ePHI maintained in an EHR.</a:t>
            </a:r>
          </a:p>
          <a:p>
            <a:pPr algn="l" fontAlgn="base">
              <a:buFont typeface="Arial" panose="020B0604020202020204" pitchFamily="34" charset="0"/>
              <a:buChar char="•"/>
            </a:pPr>
            <a:r>
              <a:rPr lang="en-US" b="0" i="0" u="none" strike="noStrike" dirty="0">
                <a:solidFill>
                  <a:srgbClr val="333333"/>
                </a:solidFill>
                <a:effectLst/>
                <a:latin typeface="Raleway" pitchFamily="2" charset="77"/>
              </a:rPr>
              <a:t>Individuals will be permitted to request their PHI be transferred to a personal health application.</a:t>
            </a:r>
          </a:p>
          <a:p>
            <a:pPr algn="l" fontAlgn="base">
              <a:buFont typeface="Arial" panose="020B0604020202020204" pitchFamily="34" charset="0"/>
              <a:buChar char="•"/>
            </a:pPr>
            <a:r>
              <a:rPr lang="en-US" b="0" i="0" u="none" strike="noStrike" dirty="0">
                <a:solidFill>
                  <a:srgbClr val="333333"/>
                </a:solidFill>
                <a:effectLst/>
                <a:latin typeface="Raleway" pitchFamily="2" charset="77"/>
              </a:rPr>
              <a:t>States when individuals should be provided with ePHI at no cost.</a:t>
            </a:r>
          </a:p>
          <a:p>
            <a:pPr algn="l" fontAlgn="base">
              <a:buFont typeface="Arial" panose="020B0604020202020204" pitchFamily="34" charset="0"/>
              <a:buChar char="•"/>
            </a:pPr>
            <a:r>
              <a:rPr lang="en-US" b="0" i="0" u="none" strike="noStrike" dirty="0">
                <a:solidFill>
                  <a:srgbClr val="333333"/>
                </a:solidFill>
                <a:effectLst/>
                <a:latin typeface="Raleway" pitchFamily="2" charset="77"/>
              </a:rPr>
              <a:t>Covered entities will be required to inform individuals that they have the right to obtain or direct copies of their PHI to a third party when a summary of PHI is offered instead of a copy.</a:t>
            </a:r>
          </a:p>
          <a:p>
            <a:pPr algn="l" fontAlgn="base">
              <a:buFont typeface="Arial" panose="020B0604020202020204" pitchFamily="34" charset="0"/>
              <a:buChar char="•"/>
            </a:pPr>
            <a:r>
              <a:rPr lang="en-US" b="0" i="0" u="none" strike="noStrike" dirty="0">
                <a:solidFill>
                  <a:srgbClr val="333333"/>
                </a:solidFill>
                <a:effectLst/>
                <a:latin typeface="Raleway" pitchFamily="2" charset="77"/>
              </a:rPr>
              <a:t>HIPAA-covered entities will be required to post estimated fee schedules on their websites for PHI access and disclosures.</a:t>
            </a:r>
          </a:p>
          <a:p>
            <a:pPr algn="l" fontAlgn="base">
              <a:buFont typeface="Arial" panose="020B0604020202020204" pitchFamily="34" charset="0"/>
              <a:buChar char="•"/>
            </a:pPr>
            <a:r>
              <a:rPr lang="en-US" b="0" i="0" u="none" strike="noStrike" dirty="0">
                <a:solidFill>
                  <a:srgbClr val="333333"/>
                </a:solidFill>
                <a:effectLst/>
                <a:latin typeface="Raleway" pitchFamily="2" charset="77"/>
              </a:rPr>
              <a:t>HIPAA-covered entities will be required to provide individualized estimates of the fees for providing an individual with a copy of their own PHI.</a:t>
            </a:r>
          </a:p>
          <a:p>
            <a:pPr algn="l" fontAlgn="base">
              <a:buFont typeface="Arial" panose="020B0604020202020204" pitchFamily="34" charset="0"/>
              <a:buChar char="•"/>
            </a:pPr>
            <a:r>
              <a:rPr lang="en-US" b="0" i="0" u="none" strike="noStrike" dirty="0">
                <a:solidFill>
                  <a:srgbClr val="333333"/>
                </a:solidFill>
                <a:effectLst/>
                <a:latin typeface="Raleway" pitchFamily="2" charset="77"/>
              </a:rPr>
              <a:t>Pathway created for individuals to direct the sharing of PHI maintained in an EHR among covered entities.</a:t>
            </a:r>
          </a:p>
          <a:p>
            <a:pPr algn="l" fontAlgn="base">
              <a:buFont typeface="Arial" panose="020B0604020202020204" pitchFamily="34" charset="0"/>
              <a:buChar char="•"/>
            </a:pPr>
            <a:r>
              <a:rPr lang="en-US" b="0" i="0" u="none" strike="noStrike" dirty="0">
                <a:solidFill>
                  <a:srgbClr val="333333"/>
                </a:solidFill>
                <a:effectLst/>
                <a:latin typeface="Raleway" pitchFamily="2" charset="77"/>
              </a:rPr>
              <a:t>Healthcare providers and health plans will be required to respond to certain records requests from other covered healthcare providers and health plans, in cases when an individual directs those entities to do so under the HIPAA Right of Access.</a:t>
            </a:r>
          </a:p>
          <a:p>
            <a:pPr algn="l" fontAlgn="base">
              <a:buFont typeface="Arial" panose="020B0604020202020204" pitchFamily="34" charset="0"/>
              <a:buChar char="•"/>
            </a:pPr>
            <a:r>
              <a:rPr lang="en-US" b="0" i="0" u="none" strike="noStrike" dirty="0">
                <a:solidFill>
                  <a:srgbClr val="333333"/>
                </a:solidFill>
                <a:effectLst/>
                <a:latin typeface="Raleway" pitchFamily="2" charset="77"/>
              </a:rPr>
              <a:t>The requirement for HIPAA-covered entities to obtain written confirmation that a Notice of Privacy Practices has been provided has been dropped.</a:t>
            </a:r>
          </a:p>
          <a:p>
            <a:pPr algn="l" fontAlgn="base">
              <a:buFont typeface="Arial" panose="020B0604020202020204" pitchFamily="34" charset="0"/>
              <a:buChar char="•"/>
            </a:pPr>
            <a:r>
              <a:rPr lang="en-US" b="0" i="0" u="none" strike="noStrike" dirty="0">
                <a:solidFill>
                  <a:srgbClr val="333333"/>
                </a:solidFill>
                <a:effectLst/>
                <a:latin typeface="Raleway" pitchFamily="2" charset="77"/>
              </a:rPr>
              <a:t>Covered entities will be allowed to disclose PHI to avert a threat to health or safety when harm is “seriously and reasonably foreseeable.” The current definition is when harm is “serious and imminent.”</a:t>
            </a:r>
          </a:p>
          <a:p>
            <a:pPr algn="l" fontAlgn="base">
              <a:buFont typeface="Arial" panose="020B0604020202020204" pitchFamily="34" charset="0"/>
              <a:buChar char="•"/>
            </a:pPr>
            <a:r>
              <a:rPr lang="en-US" b="0" i="0" u="none" strike="noStrike" dirty="0">
                <a:solidFill>
                  <a:srgbClr val="333333"/>
                </a:solidFill>
                <a:effectLst/>
                <a:latin typeface="Raleway" pitchFamily="2" charset="77"/>
              </a:rPr>
              <a:t>Covered entities will be permitted to make certain uses and disclosures of PHI based on their good faith belief that it is in the best interest of the individual.</a:t>
            </a:r>
          </a:p>
          <a:p>
            <a:pPr algn="l" fontAlgn="base">
              <a:buFont typeface="Arial" panose="020B0604020202020204" pitchFamily="34" charset="0"/>
              <a:buChar char="•"/>
            </a:pPr>
            <a:r>
              <a:rPr lang="en-US" b="0" i="0" u="none" strike="noStrike" dirty="0">
                <a:solidFill>
                  <a:srgbClr val="333333"/>
                </a:solidFill>
                <a:effectLst/>
                <a:latin typeface="Raleway" pitchFamily="2" charset="77"/>
              </a:rPr>
              <a:t>The addition of a minimum necessary standard exception for individual-level care coordination and case management uses and disclosures, regardless of whether the activities constitute treatment or health care operations.</a:t>
            </a:r>
          </a:p>
          <a:p>
            <a:pPr algn="l" fontAlgn="base">
              <a:buFont typeface="Arial" panose="020B0604020202020204" pitchFamily="34" charset="0"/>
              <a:buChar char="•"/>
            </a:pPr>
            <a:r>
              <a:rPr lang="en-US" b="0" i="0" u="none" strike="noStrike" dirty="0">
                <a:solidFill>
                  <a:srgbClr val="333333"/>
                </a:solidFill>
                <a:effectLst/>
                <a:latin typeface="Raleway" pitchFamily="2" charset="77"/>
              </a:rPr>
              <a:t>The definition of healthcare operations has been broadened to cover care coordination and case management.</a:t>
            </a:r>
          </a:p>
          <a:p>
            <a:pPr algn="l" fontAlgn="base">
              <a:buFont typeface="Arial" panose="020B0604020202020204" pitchFamily="34" charset="0"/>
              <a:buChar char="•"/>
            </a:pPr>
            <a:r>
              <a:rPr lang="en-US" b="0" i="0" u="none" strike="noStrike" dirty="0">
                <a:solidFill>
                  <a:srgbClr val="333333"/>
                </a:solidFill>
                <a:effectLst/>
                <a:latin typeface="Raleway" pitchFamily="2" charset="77"/>
              </a:rPr>
              <a:t>The Armed Forces’ permission to use or disclose PHI to all uniformed services has been expanded.</a:t>
            </a:r>
          </a:p>
          <a:p>
            <a:pPr algn="l" fontAlgn="base">
              <a:buFont typeface="Arial" panose="020B0604020202020204" pitchFamily="34" charset="0"/>
              <a:buChar char="•"/>
            </a:pPr>
            <a:r>
              <a:rPr lang="en-US" b="0" i="0" u="none" strike="noStrike" dirty="0">
                <a:solidFill>
                  <a:srgbClr val="333333"/>
                </a:solidFill>
                <a:effectLst/>
                <a:latin typeface="Raleway" pitchFamily="2" charset="77"/>
              </a:rPr>
              <a:t>A definition has been added for electronic health records.</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743324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Layout w/picture">
  <p:cSld name="2_Layout w/picture">
    <p:spTree>
      <p:nvGrpSpPr>
        <p:cNvPr id="1" name="Shape 12"/>
        <p:cNvGrpSpPr/>
        <p:nvPr/>
      </p:nvGrpSpPr>
      <p:grpSpPr>
        <a:xfrm>
          <a:off x="0" y="0"/>
          <a:ext cx="0" cy="0"/>
          <a:chOff x="0" y="0"/>
          <a:chExt cx="0" cy="0"/>
        </a:xfrm>
      </p:grpSpPr>
      <p:sp>
        <p:nvSpPr>
          <p:cNvPr id="13" name="Google Shape;13;p12"/>
          <p:cNvSpPr txBox="1">
            <a:spLocks noGrp="1"/>
          </p:cNvSpPr>
          <p:nvPr>
            <p:ph type="body" idx="1"/>
          </p:nvPr>
        </p:nvSpPr>
        <p:spPr>
          <a:xfrm>
            <a:off x="797001" y="4241810"/>
            <a:ext cx="7830532" cy="2015056"/>
          </a:xfrm>
          <a:prstGeom prst="rect">
            <a:avLst/>
          </a:prstGeom>
          <a:noFill/>
          <a:ln>
            <a:noFill/>
          </a:ln>
        </p:spPr>
        <p:txBody>
          <a:bodyPr spcFirstLastPara="1" wrap="square" lIns="0" tIns="45700" rIns="91425" bIns="45700" anchor="t" anchorCtr="0">
            <a:noAutofit/>
          </a:bodyPr>
          <a:lstStyle>
            <a:lvl1pPr marL="457200" marR="0" lvl="0" indent="-335280" algn="l" rtl="0">
              <a:lnSpc>
                <a:spcPct val="100000"/>
              </a:lnSpc>
              <a:spcBef>
                <a:spcPts val="0"/>
              </a:spcBef>
              <a:spcAft>
                <a:spcPts val="0"/>
              </a:spcAft>
              <a:buClr>
                <a:srgbClr val="666666"/>
              </a:buClr>
              <a:buSzPts val="168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 name="Google Shape;14;p12" descr="Security Umbrella.png"/>
          <p:cNvPicPr preferRelativeResize="0"/>
          <p:nvPr/>
        </p:nvPicPr>
        <p:blipFill rotWithShape="1">
          <a:blip r:embed="rId2">
            <a:alphaModFix/>
          </a:blip>
          <a:srcRect/>
          <a:stretch/>
        </p:blipFill>
        <p:spPr>
          <a:xfrm>
            <a:off x="3978699" y="0"/>
            <a:ext cx="8252460" cy="6103620"/>
          </a:xfrm>
          <a:prstGeom prst="rect">
            <a:avLst/>
          </a:prstGeom>
          <a:noFill/>
          <a:ln>
            <a:noFill/>
          </a:ln>
        </p:spPr>
      </p:pic>
      <p:pic>
        <p:nvPicPr>
          <p:cNvPr id="15" name="Google Shape;15;p12" descr="TEGO_Logo_Horz.png"/>
          <p:cNvPicPr preferRelativeResize="0"/>
          <p:nvPr/>
        </p:nvPicPr>
        <p:blipFill rotWithShape="1">
          <a:blip r:embed="rId3">
            <a:alphaModFix/>
          </a:blip>
          <a:srcRect/>
          <a:stretch/>
        </p:blipFill>
        <p:spPr>
          <a:xfrm>
            <a:off x="233754" y="117830"/>
            <a:ext cx="1617134" cy="536028"/>
          </a:xfrm>
          <a:prstGeom prst="rect">
            <a:avLst/>
          </a:prstGeom>
          <a:noFill/>
          <a:ln>
            <a:noFill/>
          </a:ln>
        </p:spPr>
      </p:pic>
      <p:sp>
        <p:nvSpPr>
          <p:cNvPr id="16" name="Google Shape;16;p12"/>
          <p:cNvSpPr txBox="1">
            <a:spLocks noGrp="1"/>
          </p:cNvSpPr>
          <p:nvPr>
            <p:ph type="ctrTitle"/>
          </p:nvPr>
        </p:nvSpPr>
        <p:spPr>
          <a:xfrm>
            <a:off x="661529" y="2945415"/>
            <a:ext cx="8482473" cy="60481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66666"/>
              </a:buClr>
              <a:buSzPts val="3600"/>
              <a:buFont typeface="Nuni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body" idx="2"/>
          </p:nvPr>
        </p:nvSpPr>
        <p:spPr>
          <a:xfrm>
            <a:off x="671355" y="3518771"/>
            <a:ext cx="8455713" cy="47269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D92BF"/>
              </a:buClr>
              <a:buSzPts val="2600"/>
              <a:buFont typeface="Nunito Sans"/>
              <a:buNone/>
              <a:defRPr sz="2600" b="0" i="0" u="none" strike="noStrike" cap="none">
                <a:solidFill>
                  <a:srgbClr val="6D92BF"/>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2000"/>
              <a:buFont typeface="Nunito Sans"/>
              <a:buNone/>
              <a:defRPr sz="2000" b="1"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800"/>
              <a:buFont typeface="Nunito Sans"/>
              <a:buNone/>
              <a:defRPr sz="1800" b="1"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600"/>
              <a:buFont typeface="Nunito Sans"/>
              <a:buNone/>
              <a:defRPr sz="1600" b="1"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600"/>
              <a:buFont typeface="Nunito Sans"/>
              <a:buNone/>
              <a:defRPr sz="1600" b="1" i="0" u="none" strike="noStrike" cap="none">
                <a:solidFill>
                  <a:srgbClr val="666666"/>
                </a:solidFill>
                <a:latin typeface="Nunito Sans"/>
                <a:ea typeface="Nunito Sans"/>
                <a:cs typeface="Nunito Sans"/>
                <a:sym typeface="Nunito Sans"/>
              </a:defRPr>
            </a:lvl5pPr>
            <a:lvl6pPr marL="2743200" marR="0" lvl="5" indent="-228600" algn="l" rtl="0">
              <a:lnSpc>
                <a:spcPct val="100000"/>
              </a:lnSpc>
              <a:spcBef>
                <a:spcPts val="6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ines near logo">
  <p:cSld name="Lines near logo">
    <p:spTree>
      <p:nvGrpSpPr>
        <p:cNvPr id="1" name="Shape 112"/>
        <p:cNvGrpSpPr/>
        <p:nvPr/>
      </p:nvGrpSpPr>
      <p:grpSpPr>
        <a:xfrm>
          <a:off x="0" y="0"/>
          <a:ext cx="0" cy="0"/>
          <a:chOff x="0" y="0"/>
          <a:chExt cx="0" cy="0"/>
        </a:xfrm>
      </p:grpSpPr>
      <p:sp>
        <p:nvSpPr>
          <p:cNvPr id="113" name="Google Shape;113;p21"/>
          <p:cNvSpPr txBox="1">
            <a:spLocks noGrp="1"/>
          </p:cNvSpPr>
          <p:nvPr>
            <p:ph type="ctrTitle"/>
          </p:nvPr>
        </p:nvSpPr>
        <p:spPr>
          <a:xfrm>
            <a:off x="576858" y="1023483"/>
            <a:ext cx="8635356" cy="689501"/>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666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14" name="Google Shape;114;p21"/>
          <p:cNvCxnSpPr/>
          <p:nvPr/>
        </p:nvCxnSpPr>
        <p:spPr>
          <a:xfrm>
            <a:off x="9347200" y="0"/>
            <a:ext cx="2841625" cy="2082800"/>
          </a:xfrm>
          <a:prstGeom prst="straightConnector1">
            <a:avLst/>
          </a:prstGeom>
          <a:noFill/>
          <a:ln w="12700" cap="flat" cmpd="sng">
            <a:solidFill>
              <a:srgbClr val="969696"/>
            </a:solidFill>
            <a:prstDash val="solid"/>
            <a:round/>
            <a:headEnd type="none" w="sm" len="sm"/>
            <a:tailEnd type="none" w="sm" len="sm"/>
          </a:ln>
        </p:spPr>
      </p:cxnSp>
      <p:cxnSp>
        <p:nvCxnSpPr>
          <p:cNvPr id="115" name="Google Shape;115;p21"/>
          <p:cNvCxnSpPr/>
          <p:nvPr/>
        </p:nvCxnSpPr>
        <p:spPr>
          <a:xfrm>
            <a:off x="7001933" y="0"/>
            <a:ext cx="5186892" cy="1600200"/>
          </a:xfrm>
          <a:prstGeom prst="straightConnector1">
            <a:avLst/>
          </a:prstGeom>
          <a:noFill/>
          <a:ln w="12700" cap="flat" cmpd="sng">
            <a:solidFill>
              <a:srgbClr val="969696"/>
            </a:solidFill>
            <a:prstDash val="solid"/>
            <a:round/>
            <a:headEnd type="none" w="sm" len="sm"/>
            <a:tailEnd type="none" w="sm" len="sm"/>
          </a:ln>
        </p:spPr>
      </p:cxnSp>
      <p:sp>
        <p:nvSpPr>
          <p:cNvPr id="116" name="Google Shape;116;p21"/>
          <p:cNvSpPr txBox="1">
            <a:spLocks noGrp="1"/>
          </p:cNvSpPr>
          <p:nvPr>
            <p:ph type="body" idx="1"/>
          </p:nvPr>
        </p:nvSpPr>
        <p:spPr>
          <a:xfrm>
            <a:off x="593792" y="1653716"/>
            <a:ext cx="10167339" cy="448732"/>
          </a:xfrm>
          <a:prstGeom prst="rect">
            <a:avLst/>
          </a:prstGeom>
          <a:noFill/>
          <a:ln>
            <a:noFill/>
          </a:ln>
        </p:spPr>
        <p:txBody>
          <a:bodyPr spcFirstLastPara="1" wrap="square" lIns="91425" tIns="0" rIns="91425" bIns="45700" anchor="t" anchorCtr="0">
            <a:noAutofit/>
          </a:bodyPr>
          <a:lstStyle>
            <a:lvl1pPr marL="457200" marR="0" lvl="0" indent="-228600" algn="l" rtl="0">
              <a:lnSpc>
                <a:spcPct val="100000"/>
              </a:lnSpc>
              <a:spcBef>
                <a:spcPts val="0"/>
              </a:spcBef>
              <a:spcAft>
                <a:spcPts val="0"/>
              </a:spcAft>
              <a:buClr>
                <a:srgbClr val="6D92BF"/>
              </a:buClr>
              <a:buSzPts val="2600"/>
              <a:buFont typeface="Nunito Sans"/>
              <a:buNone/>
              <a:defRPr sz="2600" b="0" i="0" u="none" strike="noStrike" cap="none">
                <a:solidFill>
                  <a:srgbClr val="6D92BF"/>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Google Shape;117;p21"/>
          <p:cNvSpPr txBox="1">
            <a:spLocks noGrp="1"/>
          </p:cNvSpPr>
          <p:nvPr>
            <p:ph type="body" idx="2"/>
          </p:nvPr>
        </p:nvSpPr>
        <p:spPr>
          <a:xfrm>
            <a:off x="619193" y="2336064"/>
            <a:ext cx="10311275" cy="414093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ayout_lines left">
  <p:cSld name="Layout_lines left">
    <p:spTree>
      <p:nvGrpSpPr>
        <p:cNvPr id="1" name="Shape 118"/>
        <p:cNvGrpSpPr/>
        <p:nvPr/>
      </p:nvGrpSpPr>
      <p:grpSpPr>
        <a:xfrm>
          <a:off x="0" y="0"/>
          <a:ext cx="0" cy="0"/>
          <a:chOff x="0" y="0"/>
          <a:chExt cx="0" cy="0"/>
        </a:xfrm>
      </p:grpSpPr>
      <p:sp>
        <p:nvSpPr>
          <p:cNvPr id="119" name="Google Shape;119;p22"/>
          <p:cNvSpPr txBox="1">
            <a:spLocks noGrp="1"/>
          </p:cNvSpPr>
          <p:nvPr>
            <p:ph type="ctrTitle"/>
          </p:nvPr>
        </p:nvSpPr>
        <p:spPr>
          <a:xfrm>
            <a:off x="602259" y="701754"/>
            <a:ext cx="8635356" cy="60481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66666"/>
              </a:buClr>
              <a:buSzPts val="3600"/>
              <a:buFont typeface="Nuni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20" name="Google Shape;120;p22"/>
          <p:cNvCxnSpPr>
            <a:endCxn id="121" idx="6"/>
          </p:cNvCxnSpPr>
          <p:nvPr/>
        </p:nvCxnSpPr>
        <p:spPr>
          <a:xfrm rot="10800000" flipH="1">
            <a:off x="-86" y="2251087"/>
            <a:ext cx="540900" cy="600"/>
          </a:xfrm>
          <a:prstGeom prst="straightConnector1">
            <a:avLst/>
          </a:prstGeom>
          <a:noFill/>
          <a:ln w="19050" cap="flat" cmpd="sng">
            <a:solidFill>
              <a:srgbClr val="969696"/>
            </a:solidFill>
            <a:prstDash val="solid"/>
            <a:round/>
            <a:headEnd type="none" w="sm" len="sm"/>
            <a:tailEnd type="none" w="sm" len="sm"/>
          </a:ln>
        </p:spPr>
      </p:cxnSp>
      <p:cxnSp>
        <p:nvCxnSpPr>
          <p:cNvPr id="122" name="Google Shape;122;p22"/>
          <p:cNvCxnSpPr/>
          <p:nvPr/>
        </p:nvCxnSpPr>
        <p:spPr>
          <a:xfrm rot="10800000" flipH="1">
            <a:off x="7501467" y="-101600"/>
            <a:ext cx="2650066" cy="7103533"/>
          </a:xfrm>
          <a:prstGeom prst="straightConnector1">
            <a:avLst/>
          </a:prstGeom>
          <a:noFill/>
          <a:ln w="12700" cap="flat" cmpd="sng">
            <a:solidFill>
              <a:srgbClr val="969696"/>
            </a:solidFill>
            <a:prstDash val="solid"/>
            <a:round/>
            <a:headEnd type="none" w="sm" len="sm"/>
            <a:tailEnd type="none" w="sm" len="sm"/>
          </a:ln>
        </p:spPr>
      </p:cxnSp>
      <p:sp>
        <p:nvSpPr>
          <p:cNvPr id="123" name="Google Shape;123;p22"/>
          <p:cNvSpPr txBox="1">
            <a:spLocks noGrp="1"/>
          </p:cNvSpPr>
          <p:nvPr>
            <p:ph type="body" idx="1"/>
          </p:nvPr>
        </p:nvSpPr>
        <p:spPr>
          <a:xfrm>
            <a:off x="619193" y="1289635"/>
            <a:ext cx="10167339" cy="448732"/>
          </a:xfrm>
          <a:prstGeom prst="rect">
            <a:avLst/>
          </a:prstGeom>
          <a:noFill/>
          <a:ln>
            <a:noFill/>
          </a:ln>
        </p:spPr>
        <p:txBody>
          <a:bodyPr spcFirstLastPara="1" wrap="square" lIns="91425" tIns="0" rIns="91425" bIns="45700" anchor="t" anchorCtr="0">
            <a:noAutofit/>
          </a:bodyPr>
          <a:lstStyle>
            <a:lvl1pPr marL="457200" marR="0" lvl="0" indent="-228600" algn="l" rtl="0">
              <a:lnSpc>
                <a:spcPct val="100000"/>
              </a:lnSpc>
              <a:spcBef>
                <a:spcPts val="0"/>
              </a:spcBef>
              <a:spcAft>
                <a:spcPts val="0"/>
              </a:spcAft>
              <a:buClr>
                <a:srgbClr val="6D92BF"/>
              </a:buClr>
              <a:buSzPts val="2600"/>
              <a:buFont typeface="Nunito Sans"/>
              <a:buNone/>
              <a:defRPr sz="2600" b="0" i="0" u="none" strike="noStrike" cap="none">
                <a:solidFill>
                  <a:srgbClr val="6D92BF"/>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1" name="Google Shape;121;p22"/>
          <p:cNvSpPr/>
          <p:nvPr/>
        </p:nvSpPr>
        <p:spPr>
          <a:xfrm>
            <a:off x="456148" y="2208754"/>
            <a:ext cx="84666" cy="8466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sp>
        <p:nvSpPr>
          <p:cNvPr id="124" name="Google Shape;124;p22"/>
          <p:cNvSpPr txBox="1">
            <a:spLocks noGrp="1"/>
          </p:cNvSpPr>
          <p:nvPr>
            <p:ph type="body" idx="2"/>
          </p:nvPr>
        </p:nvSpPr>
        <p:spPr>
          <a:xfrm>
            <a:off x="636127" y="2081753"/>
            <a:ext cx="3145576" cy="3307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539B"/>
              </a:buClr>
              <a:buSzPts val="1400"/>
              <a:buFont typeface="Nunito Sans"/>
              <a:buNone/>
              <a:defRPr sz="1400" b="1" i="0" u="none" strike="noStrike" cap="none">
                <a:solidFill>
                  <a:srgbClr val="00539B"/>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25" name="Google Shape;125;p22"/>
          <p:cNvCxnSpPr>
            <a:endCxn id="126" idx="6"/>
          </p:cNvCxnSpPr>
          <p:nvPr/>
        </p:nvCxnSpPr>
        <p:spPr>
          <a:xfrm rot="10800000" flipH="1">
            <a:off x="-86" y="3759206"/>
            <a:ext cx="540900" cy="600"/>
          </a:xfrm>
          <a:prstGeom prst="straightConnector1">
            <a:avLst/>
          </a:prstGeom>
          <a:noFill/>
          <a:ln w="19050" cap="flat" cmpd="sng">
            <a:solidFill>
              <a:srgbClr val="969696"/>
            </a:solidFill>
            <a:prstDash val="solid"/>
            <a:round/>
            <a:headEnd type="none" w="sm" len="sm"/>
            <a:tailEnd type="none" w="sm" len="sm"/>
          </a:ln>
        </p:spPr>
      </p:cxnSp>
      <p:sp>
        <p:nvSpPr>
          <p:cNvPr id="126" name="Google Shape;126;p22"/>
          <p:cNvSpPr/>
          <p:nvPr/>
        </p:nvSpPr>
        <p:spPr>
          <a:xfrm>
            <a:off x="456148" y="3716873"/>
            <a:ext cx="84666" cy="8466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sp>
        <p:nvSpPr>
          <p:cNvPr id="127" name="Google Shape;127;p22"/>
          <p:cNvSpPr txBox="1">
            <a:spLocks noGrp="1"/>
          </p:cNvSpPr>
          <p:nvPr>
            <p:ph type="body" idx="3"/>
          </p:nvPr>
        </p:nvSpPr>
        <p:spPr>
          <a:xfrm>
            <a:off x="636127" y="3598339"/>
            <a:ext cx="3145576" cy="3307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539B"/>
              </a:buClr>
              <a:buSzPts val="1400"/>
              <a:buFont typeface="Nunito Sans"/>
              <a:buNone/>
              <a:defRPr sz="1400" b="1" i="0" u="none" strike="noStrike" cap="none">
                <a:solidFill>
                  <a:srgbClr val="00539B"/>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28" name="Google Shape;128;p22"/>
          <p:cNvCxnSpPr>
            <a:endCxn id="129" idx="6"/>
          </p:cNvCxnSpPr>
          <p:nvPr/>
        </p:nvCxnSpPr>
        <p:spPr>
          <a:xfrm rot="10800000" flipH="1">
            <a:off x="-86" y="5265224"/>
            <a:ext cx="540900" cy="600"/>
          </a:xfrm>
          <a:prstGeom prst="straightConnector1">
            <a:avLst/>
          </a:prstGeom>
          <a:noFill/>
          <a:ln w="19050" cap="flat" cmpd="sng">
            <a:solidFill>
              <a:srgbClr val="969696"/>
            </a:solidFill>
            <a:prstDash val="solid"/>
            <a:round/>
            <a:headEnd type="none" w="sm" len="sm"/>
            <a:tailEnd type="none" w="sm" len="sm"/>
          </a:ln>
        </p:spPr>
      </p:cxnSp>
      <p:sp>
        <p:nvSpPr>
          <p:cNvPr id="129" name="Google Shape;129;p22"/>
          <p:cNvSpPr/>
          <p:nvPr/>
        </p:nvSpPr>
        <p:spPr>
          <a:xfrm>
            <a:off x="456148" y="5222891"/>
            <a:ext cx="84666" cy="8466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sp>
        <p:nvSpPr>
          <p:cNvPr id="130" name="Google Shape;130;p22"/>
          <p:cNvSpPr txBox="1">
            <a:spLocks noGrp="1"/>
          </p:cNvSpPr>
          <p:nvPr>
            <p:ph type="body" idx="4"/>
          </p:nvPr>
        </p:nvSpPr>
        <p:spPr>
          <a:xfrm>
            <a:off x="636127" y="5112824"/>
            <a:ext cx="3145576" cy="3307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539B"/>
              </a:buClr>
              <a:buSzPts val="1400"/>
              <a:buFont typeface="Nunito Sans"/>
              <a:buNone/>
              <a:defRPr sz="1400" b="1" i="0" u="none" strike="noStrike" cap="none">
                <a:solidFill>
                  <a:srgbClr val="00539B"/>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31" name="Google Shape;131;p22"/>
          <p:cNvCxnSpPr/>
          <p:nvPr/>
        </p:nvCxnSpPr>
        <p:spPr>
          <a:xfrm rot="10800000">
            <a:off x="8542869" y="0"/>
            <a:ext cx="3645956" cy="2293420"/>
          </a:xfrm>
          <a:prstGeom prst="straightConnector1">
            <a:avLst/>
          </a:prstGeom>
          <a:noFill/>
          <a:ln w="12700" cap="flat" cmpd="sng">
            <a:solidFill>
              <a:srgbClr val="969696"/>
            </a:solidFill>
            <a:prstDash val="solid"/>
            <a:round/>
            <a:headEnd type="none" w="sm" len="sm"/>
            <a:tailEnd type="none" w="sm" len="sm"/>
          </a:ln>
        </p:spPr>
      </p:cxnSp>
      <p:sp>
        <p:nvSpPr>
          <p:cNvPr id="132" name="Google Shape;132;p22"/>
          <p:cNvSpPr/>
          <p:nvPr/>
        </p:nvSpPr>
        <p:spPr>
          <a:xfrm>
            <a:off x="9774773" y="757850"/>
            <a:ext cx="84666" cy="8466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sp>
        <p:nvSpPr>
          <p:cNvPr id="133" name="Google Shape;133;p22"/>
          <p:cNvSpPr>
            <a:spLocks noGrp="1"/>
          </p:cNvSpPr>
          <p:nvPr>
            <p:ph type="pic" idx="5"/>
          </p:nvPr>
        </p:nvSpPr>
        <p:spPr>
          <a:xfrm>
            <a:off x="9084732" y="4460876"/>
            <a:ext cx="2497138" cy="1955800"/>
          </a:xfrm>
          <a:prstGeom prst="rect">
            <a:avLst/>
          </a:prstGeom>
          <a:noFill/>
          <a:ln>
            <a:noFill/>
          </a:ln>
        </p:spPr>
      </p:sp>
      <p:sp>
        <p:nvSpPr>
          <p:cNvPr id="134" name="Google Shape;134;p22"/>
          <p:cNvSpPr txBox="1">
            <a:spLocks noGrp="1"/>
          </p:cNvSpPr>
          <p:nvPr>
            <p:ph type="body" idx="6"/>
          </p:nvPr>
        </p:nvSpPr>
        <p:spPr>
          <a:xfrm>
            <a:off x="636128" y="2412291"/>
            <a:ext cx="7966005" cy="1169113"/>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5" name="Google Shape;135;p22"/>
          <p:cNvSpPr txBox="1">
            <a:spLocks noGrp="1"/>
          </p:cNvSpPr>
          <p:nvPr>
            <p:ph type="body" idx="7"/>
          </p:nvPr>
        </p:nvSpPr>
        <p:spPr>
          <a:xfrm>
            <a:off x="636128" y="3929055"/>
            <a:ext cx="7067860" cy="1166836"/>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6" name="Google Shape;136;p22"/>
          <p:cNvSpPr txBox="1">
            <a:spLocks noGrp="1"/>
          </p:cNvSpPr>
          <p:nvPr>
            <p:ph type="body" idx="8"/>
          </p:nvPr>
        </p:nvSpPr>
        <p:spPr>
          <a:xfrm>
            <a:off x="636128" y="5435072"/>
            <a:ext cx="7067860" cy="1175303"/>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ayout w/picture">
  <p:cSld name="Layout w/picture">
    <p:spTree>
      <p:nvGrpSpPr>
        <p:cNvPr id="1" name="Shape 137"/>
        <p:cNvGrpSpPr/>
        <p:nvPr/>
      </p:nvGrpSpPr>
      <p:grpSpPr>
        <a:xfrm>
          <a:off x="0" y="0"/>
          <a:ext cx="0" cy="0"/>
          <a:chOff x="0" y="0"/>
          <a:chExt cx="0" cy="0"/>
        </a:xfrm>
      </p:grpSpPr>
      <p:sp>
        <p:nvSpPr>
          <p:cNvPr id="138" name="Google Shape;138;p23"/>
          <p:cNvSpPr/>
          <p:nvPr/>
        </p:nvSpPr>
        <p:spPr>
          <a:xfrm>
            <a:off x="7154334" y="0"/>
            <a:ext cx="5063066" cy="6874933"/>
          </a:xfrm>
          <a:custGeom>
            <a:avLst/>
            <a:gdLst/>
            <a:ahLst/>
            <a:cxnLst/>
            <a:rect l="l" t="t" r="r" b="b"/>
            <a:pathLst>
              <a:path w="5063066" h="6874933" extrusionOk="0">
                <a:moveTo>
                  <a:pt x="2590800" y="0"/>
                </a:moveTo>
                <a:lnTo>
                  <a:pt x="0" y="6858000"/>
                </a:lnTo>
                <a:lnTo>
                  <a:pt x="5063066" y="6874933"/>
                </a:lnTo>
                <a:cubicBezTo>
                  <a:pt x="5054599" y="4583289"/>
                  <a:pt x="5046133" y="2291644"/>
                  <a:pt x="5037666" y="0"/>
                </a:cubicBezTo>
                <a:lnTo>
                  <a:pt x="2590800" y="0"/>
                </a:lnTo>
                <a:close/>
              </a:path>
            </a:pathLst>
          </a:cu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sp>
        <p:nvSpPr>
          <p:cNvPr id="139" name="Google Shape;139;p23"/>
          <p:cNvSpPr txBox="1">
            <a:spLocks noGrp="1"/>
          </p:cNvSpPr>
          <p:nvPr>
            <p:ph type="ctrTitle"/>
          </p:nvPr>
        </p:nvSpPr>
        <p:spPr>
          <a:xfrm>
            <a:off x="602259" y="701754"/>
            <a:ext cx="8635356" cy="60481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66666"/>
              </a:buClr>
              <a:buSzPts val="3600"/>
              <a:buFont typeface="Nuni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40" name="Google Shape;140;p23"/>
          <p:cNvCxnSpPr>
            <a:endCxn id="141" idx="6"/>
          </p:cNvCxnSpPr>
          <p:nvPr/>
        </p:nvCxnSpPr>
        <p:spPr>
          <a:xfrm rot="10800000" flipH="1">
            <a:off x="-86" y="2251087"/>
            <a:ext cx="540900" cy="600"/>
          </a:xfrm>
          <a:prstGeom prst="straightConnector1">
            <a:avLst/>
          </a:prstGeom>
          <a:noFill/>
          <a:ln w="19050" cap="flat" cmpd="sng">
            <a:solidFill>
              <a:srgbClr val="969696"/>
            </a:solidFill>
            <a:prstDash val="solid"/>
            <a:round/>
            <a:headEnd type="none" w="sm" len="sm"/>
            <a:tailEnd type="none" w="sm" len="sm"/>
          </a:ln>
        </p:spPr>
      </p:cxnSp>
      <p:sp>
        <p:nvSpPr>
          <p:cNvPr id="142" name="Google Shape;142;p23"/>
          <p:cNvSpPr txBox="1">
            <a:spLocks noGrp="1"/>
          </p:cNvSpPr>
          <p:nvPr>
            <p:ph type="body" idx="1"/>
          </p:nvPr>
        </p:nvSpPr>
        <p:spPr>
          <a:xfrm>
            <a:off x="619193" y="1289635"/>
            <a:ext cx="10167339" cy="448732"/>
          </a:xfrm>
          <a:prstGeom prst="rect">
            <a:avLst/>
          </a:prstGeom>
          <a:noFill/>
          <a:ln>
            <a:noFill/>
          </a:ln>
        </p:spPr>
        <p:txBody>
          <a:bodyPr spcFirstLastPara="1" wrap="square" lIns="91425" tIns="0" rIns="91425" bIns="45700" anchor="t" anchorCtr="0">
            <a:noAutofit/>
          </a:bodyPr>
          <a:lstStyle>
            <a:lvl1pPr marL="457200" marR="0" lvl="0" indent="-228600" algn="l" rtl="0">
              <a:lnSpc>
                <a:spcPct val="100000"/>
              </a:lnSpc>
              <a:spcBef>
                <a:spcPts val="0"/>
              </a:spcBef>
              <a:spcAft>
                <a:spcPts val="0"/>
              </a:spcAft>
              <a:buClr>
                <a:srgbClr val="6D92BF"/>
              </a:buClr>
              <a:buSzPts val="2600"/>
              <a:buFont typeface="Nunito Sans"/>
              <a:buNone/>
              <a:defRPr sz="2600" b="0" i="0" u="none" strike="noStrike" cap="none">
                <a:solidFill>
                  <a:srgbClr val="6D92BF"/>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1" name="Google Shape;141;p23"/>
          <p:cNvSpPr/>
          <p:nvPr/>
        </p:nvSpPr>
        <p:spPr>
          <a:xfrm>
            <a:off x="456148" y="2208754"/>
            <a:ext cx="84666" cy="8466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sp>
        <p:nvSpPr>
          <p:cNvPr id="143" name="Google Shape;143;p23"/>
          <p:cNvSpPr txBox="1">
            <a:spLocks noGrp="1"/>
          </p:cNvSpPr>
          <p:nvPr>
            <p:ph type="body" idx="2"/>
          </p:nvPr>
        </p:nvSpPr>
        <p:spPr>
          <a:xfrm>
            <a:off x="636127" y="2081753"/>
            <a:ext cx="3145576" cy="3040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539B"/>
              </a:buClr>
              <a:buSzPts val="1400"/>
              <a:buFont typeface="Nunito Sans"/>
              <a:buNone/>
              <a:defRPr sz="1400" b="1" i="0" u="none" strike="noStrike" cap="none">
                <a:solidFill>
                  <a:srgbClr val="00539B"/>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144" name="Google Shape;144;p23"/>
          <p:cNvCxnSpPr>
            <a:endCxn id="145" idx="6"/>
          </p:cNvCxnSpPr>
          <p:nvPr/>
        </p:nvCxnSpPr>
        <p:spPr>
          <a:xfrm rot="10800000" flipH="1">
            <a:off x="-86" y="3759206"/>
            <a:ext cx="540900" cy="600"/>
          </a:xfrm>
          <a:prstGeom prst="straightConnector1">
            <a:avLst/>
          </a:prstGeom>
          <a:noFill/>
          <a:ln w="19050" cap="flat" cmpd="sng">
            <a:solidFill>
              <a:srgbClr val="969696"/>
            </a:solidFill>
            <a:prstDash val="solid"/>
            <a:round/>
            <a:headEnd type="none" w="sm" len="sm"/>
            <a:tailEnd type="none" w="sm" len="sm"/>
          </a:ln>
        </p:spPr>
      </p:cxnSp>
      <p:sp>
        <p:nvSpPr>
          <p:cNvPr id="145" name="Google Shape;145;p23"/>
          <p:cNvSpPr/>
          <p:nvPr/>
        </p:nvSpPr>
        <p:spPr>
          <a:xfrm>
            <a:off x="456148" y="3716873"/>
            <a:ext cx="84666" cy="8466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cxnSp>
        <p:nvCxnSpPr>
          <p:cNvPr id="146" name="Google Shape;146;p23"/>
          <p:cNvCxnSpPr>
            <a:endCxn id="147" idx="6"/>
          </p:cNvCxnSpPr>
          <p:nvPr/>
        </p:nvCxnSpPr>
        <p:spPr>
          <a:xfrm rot="10800000" flipH="1">
            <a:off x="-86" y="5265224"/>
            <a:ext cx="540900" cy="600"/>
          </a:xfrm>
          <a:prstGeom prst="straightConnector1">
            <a:avLst/>
          </a:prstGeom>
          <a:noFill/>
          <a:ln w="19050" cap="flat" cmpd="sng">
            <a:solidFill>
              <a:srgbClr val="969696"/>
            </a:solidFill>
            <a:prstDash val="solid"/>
            <a:round/>
            <a:headEnd type="none" w="sm" len="sm"/>
            <a:tailEnd type="none" w="sm" len="sm"/>
          </a:ln>
        </p:spPr>
      </p:cxnSp>
      <p:sp>
        <p:nvSpPr>
          <p:cNvPr id="147" name="Google Shape;147;p23"/>
          <p:cNvSpPr/>
          <p:nvPr/>
        </p:nvSpPr>
        <p:spPr>
          <a:xfrm>
            <a:off x="456148" y="5222891"/>
            <a:ext cx="84666" cy="8466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sp>
        <p:nvSpPr>
          <p:cNvPr id="148" name="Google Shape;148;p23"/>
          <p:cNvSpPr/>
          <p:nvPr/>
        </p:nvSpPr>
        <p:spPr>
          <a:xfrm rot="10800000">
            <a:off x="7552265" y="-17376"/>
            <a:ext cx="4656659" cy="2929908"/>
          </a:xfrm>
          <a:prstGeom prst="rtTriangle">
            <a:avLst/>
          </a:prstGeom>
          <a:solidFill>
            <a:srgbClr val="005C6A">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pic>
        <p:nvPicPr>
          <p:cNvPr id="149" name="Google Shape;149;p23" descr="TGO_Logo_Horizontal_White.png"/>
          <p:cNvPicPr preferRelativeResize="0"/>
          <p:nvPr/>
        </p:nvPicPr>
        <p:blipFill rotWithShape="1">
          <a:blip r:embed="rId3">
            <a:alphaModFix/>
          </a:blip>
          <a:srcRect/>
          <a:stretch/>
        </p:blipFill>
        <p:spPr>
          <a:xfrm>
            <a:off x="10414001" y="79458"/>
            <a:ext cx="1642534" cy="545686"/>
          </a:xfrm>
          <a:prstGeom prst="rect">
            <a:avLst/>
          </a:prstGeom>
          <a:noFill/>
          <a:ln>
            <a:noFill/>
          </a:ln>
        </p:spPr>
      </p:pic>
      <p:sp>
        <p:nvSpPr>
          <p:cNvPr id="150" name="Google Shape;150;p23"/>
          <p:cNvSpPr txBox="1">
            <a:spLocks noGrp="1"/>
          </p:cNvSpPr>
          <p:nvPr>
            <p:ph type="body" idx="3"/>
          </p:nvPr>
        </p:nvSpPr>
        <p:spPr>
          <a:xfrm>
            <a:off x="636127" y="2411251"/>
            <a:ext cx="7635807" cy="1136285"/>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1" name="Google Shape;151;p23"/>
          <p:cNvSpPr txBox="1">
            <a:spLocks noGrp="1"/>
          </p:cNvSpPr>
          <p:nvPr>
            <p:ph type="body" idx="4"/>
          </p:nvPr>
        </p:nvSpPr>
        <p:spPr>
          <a:xfrm>
            <a:off x="636127" y="3599050"/>
            <a:ext cx="3145576" cy="3040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539B"/>
              </a:buClr>
              <a:buSzPts val="1400"/>
              <a:buFont typeface="Nunito Sans"/>
              <a:buNone/>
              <a:defRPr sz="1400" b="1" i="0" u="none" strike="noStrike" cap="none">
                <a:solidFill>
                  <a:srgbClr val="00539B"/>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2" name="Google Shape;152;p23"/>
          <p:cNvSpPr txBox="1">
            <a:spLocks noGrp="1"/>
          </p:cNvSpPr>
          <p:nvPr>
            <p:ph type="body" idx="5"/>
          </p:nvPr>
        </p:nvSpPr>
        <p:spPr>
          <a:xfrm>
            <a:off x="636128" y="3920081"/>
            <a:ext cx="7068540" cy="1136285"/>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3" name="Google Shape;153;p23"/>
          <p:cNvSpPr txBox="1">
            <a:spLocks noGrp="1"/>
          </p:cNvSpPr>
          <p:nvPr>
            <p:ph type="body" idx="6"/>
          </p:nvPr>
        </p:nvSpPr>
        <p:spPr>
          <a:xfrm>
            <a:off x="636127" y="5113702"/>
            <a:ext cx="3145576" cy="3040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539B"/>
              </a:buClr>
              <a:buSzPts val="1400"/>
              <a:buFont typeface="Nunito Sans"/>
              <a:buNone/>
              <a:defRPr sz="1400" b="1" i="0" u="none" strike="noStrike" cap="none">
                <a:solidFill>
                  <a:srgbClr val="00539B"/>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4" name="Google Shape;154;p23"/>
          <p:cNvSpPr txBox="1">
            <a:spLocks noGrp="1"/>
          </p:cNvSpPr>
          <p:nvPr>
            <p:ph type="body" idx="7"/>
          </p:nvPr>
        </p:nvSpPr>
        <p:spPr>
          <a:xfrm>
            <a:off x="636128" y="5426266"/>
            <a:ext cx="6738340" cy="1136285"/>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yout with gray sidebar">
  <p:cSld name="Layout with gray sidebar">
    <p:spTree>
      <p:nvGrpSpPr>
        <p:cNvPr id="1" name="Shape 155"/>
        <p:cNvGrpSpPr/>
        <p:nvPr/>
      </p:nvGrpSpPr>
      <p:grpSpPr>
        <a:xfrm>
          <a:off x="0" y="0"/>
          <a:ext cx="0" cy="0"/>
          <a:chOff x="0" y="0"/>
          <a:chExt cx="0" cy="0"/>
        </a:xfrm>
      </p:grpSpPr>
      <p:sp>
        <p:nvSpPr>
          <p:cNvPr id="156" name="Google Shape;156;p24"/>
          <p:cNvSpPr txBox="1">
            <a:spLocks noGrp="1"/>
          </p:cNvSpPr>
          <p:nvPr>
            <p:ph type="ctrTitle"/>
          </p:nvPr>
        </p:nvSpPr>
        <p:spPr>
          <a:xfrm>
            <a:off x="509128" y="1802425"/>
            <a:ext cx="7322539" cy="60481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666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24"/>
          <p:cNvSpPr txBox="1">
            <a:spLocks noGrp="1"/>
          </p:cNvSpPr>
          <p:nvPr>
            <p:ph type="body" idx="1"/>
          </p:nvPr>
        </p:nvSpPr>
        <p:spPr>
          <a:xfrm>
            <a:off x="610727" y="2751677"/>
            <a:ext cx="7356406" cy="3191924"/>
          </a:xfrm>
          <a:prstGeom prst="rect">
            <a:avLst/>
          </a:prstGeom>
          <a:noFill/>
          <a:ln>
            <a:noFill/>
          </a:ln>
        </p:spPr>
        <p:txBody>
          <a:bodyPr spcFirstLastPara="1" wrap="square" lIns="0" tIns="45700" rIns="91425" bIns="45700" anchor="t" anchorCtr="0">
            <a:noAutofit/>
          </a:bodyPr>
          <a:lstStyle>
            <a:lvl1pPr marL="457200" marR="0" lvl="0" indent="-335280" algn="l" rtl="0">
              <a:lnSpc>
                <a:spcPct val="100000"/>
              </a:lnSpc>
              <a:spcBef>
                <a:spcPts val="0"/>
              </a:spcBef>
              <a:spcAft>
                <a:spcPts val="0"/>
              </a:spcAft>
              <a:buClr>
                <a:srgbClr val="666666"/>
              </a:buClr>
              <a:buSzPts val="1680"/>
              <a:buFont typeface="Nunito Sans"/>
              <a:buChar char="•"/>
              <a:defRPr sz="14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24"/>
          <p:cNvSpPr/>
          <p:nvPr/>
        </p:nvSpPr>
        <p:spPr>
          <a:xfrm>
            <a:off x="7018867" y="-25400"/>
            <a:ext cx="5198533" cy="6900333"/>
          </a:xfrm>
          <a:custGeom>
            <a:avLst/>
            <a:gdLst/>
            <a:ahLst/>
            <a:cxnLst/>
            <a:rect l="l" t="t" r="r" b="b"/>
            <a:pathLst>
              <a:path w="5198533" h="6900333" extrusionOk="0">
                <a:moveTo>
                  <a:pt x="0" y="16933"/>
                </a:moveTo>
                <a:lnTo>
                  <a:pt x="1972733" y="3318933"/>
                </a:lnTo>
                <a:lnTo>
                  <a:pt x="440266" y="6900333"/>
                </a:lnTo>
                <a:lnTo>
                  <a:pt x="5181600" y="6883400"/>
                </a:lnTo>
                <a:cubicBezTo>
                  <a:pt x="5187244" y="4588933"/>
                  <a:pt x="5192889" y="2294467"/>
                  <a:pt x="5198533" y="0"/>
                </a:cubicBezTo>
                <a:lnTo>
                  <a:pt x="0" y="16933"/>
                </a:ln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pic>
        <p:nvPicPr>
          <p:cNvPr id="159" name="Google Shape;159;p24" descr="TEGO_Logo_Horz.png"/>
          <p:cNvPicPr preferRelativeResize="0"/>
          <p:nvPr/>
        </p:nvPicPr>
        <p:blipFill rotWithShape="1">
          <a:blip r:embed="rId2">
            <a:alphaModFix/>
          </a:blip>
          <a:srcRect/>
          <a:stretch/>
        </p:blipFill>
        <p:spPr>
          <a:xfrm>
            <a:off x="10427621" y="75498"/>
            <a:ext cx="1617134" cy="536028"/>
          </a:xfrm>
          <a:prstGeom prst="rect">
            <a:avLst/>
          </a:prstGeom>
          <a:noFill/>
          <a:ln>
            <a:noFill/>
          </a:ln>
        </p:spPr>
      </p:pic>
      <p:sp>
        <p:nvSpPr>
          <p:cNvPr id="160" name="Google Shape;160;p24"/>
          <p:cNvSpPr>
            <a:spLocks noGrp="1"/>
          </p:cNvSpPr>
          <p:nvPr>
            <p:ph type="pic" idx="2"/>
          </p:nvPr>
        </p:nvSpPr>
        <p:spPr>
          <a:xfrm>
            <a:off x="9618663" y="2514600"/>
            <a:ext cx="1938337" cy="2548467"/>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eft graphic">
  <p:cSld name="Left graphic">
    <p:spTree>
      <p:nvGrpSpPr>
        <p:cNvPr id="1" name="Shape 18"/>
        <p:cNvGrpSpPr/>
        <p:nvPr/>
      </p:nvGrpSpPr>
      <p:grpSpPr>
        <a:xfrm>
          <a:off x="0" y="0"/>
          <a:ext cx="0" cy="0"/>
          <a:chOff x="0" y="0"/>
          <a:chExt cx="0" cy="0"/>
        </a:xfrm>
      </p:grpSpPr>
      <p:sp>
        <p:nvSpPr>
          <p:cNvPr id="19" name="Google Shape;19;p13"/>
          <p:cNvSpPr txBox="1">
            <a:spLocks noGrp="1"/>
          </p:cNvSpPr>
          <p:nvPr>
            <p:ph type="ctrTitle"/>
          </p:nvPr>
        </p:nvSpPr>
        <p:spPr>
          <a:xfrm>
            <a:off x="2469440" y="985444"/>
            <a:ext cx="8833557" cy="667212"/>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666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0" name="Google Shape;20;p13" descr="Triangle_side_graphic.png"/>
          <p:cNvPicPr preferRelativeResize="0"/>
          <p:nvPr/>
        </p:nvPicPr>
        <p:blipFill rotWithShape="1">
          <a:blip r:embed="rId2">
            <a:alphaModFix/>
          </a:blip>
          <a:srcRect/>
          <a:stretch/>
        </p:blipFill>
        <p:spPr>
          <a:xfrm>
            <a:off x="0" y="0"/>
            <a:ext cx="2080260" cy="5294376"/>
          </a:xfrm>
          <a:prstGeom prst="rect">
            <a:avLst/>
          </a:prstGeom>
          <a:noFill/>
          <a:ln>
            <a:noFill/>
          </a:ln>
        </p:spPr>
      </p:pic>
      <p:sp>
        <p:nvSpPr>
          <p:cNvPr id="21" name="Google Shape;21;p13"/>
          <p:cNvSpPr txBox="1">
            <a:spLocks noGrp="1"/>
          </p:cNvSpPr>
          <p:nvPr>
            <p:ph type="body" idx="1"/>
          </p:nvPr>
        </p:nvSpPr>
        <p:spPr>
          <a:xfrm>
            <a:off x="2528709" y="1845030"/>
            <a:ext cx="8833557" cy="41832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6"/>
        <p:cNvGrpSpPr/>
        <p:nvPr/>
      </p:nvGrpSpPr>
      <p:grpSpPr>
        <a:xfrm>
          <a:off x="0" y="0"/>
          <a:ext cx="0" cy="0"/>
          <a:chOff x="0" y="0"/>
          <a:chExt cx="0" cy="0"/>
        </a:xfrm>
      </p:grpSpPr>
      <p:sp>
        <p:nvSpPr>
          <p:cNvPr id="27" name="Google Shape;27;p14"/>
          <p:cNvSpPr txBox="1">
            <a:spLocks noGrp="1"/>
          </p:cNvSpPr>
          <p:nvPr>
            <p:ph type="body" idx="1"/>
          </p:nvPr>
        </p:nvSpPr>
        <p:spPr>
          <a:xfrm>
            <a:off x="818092" y="2302934"/>
            <a:ext cx="10053108" cy="2641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D92BF"/>
              </a:buClr>
              <a:buSzPts val="2600"/>
              <a:buFont typeface="Nunito Sans"/>
              <a:buNone/>
              <a:defRPr sz="2600" b="0" i="0" u="none" strike="noStrike" cap="none">
                <a:solidFill>
                  <a:srgbClr val="6D92BF"/>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chemeClr val="lt2"/>
              </a:buClr>
              <a:buSzPts val="1400"/>
              <a:buFont typeface="Nunito Sans"/>
              <a:buNone/>
              <a:defRPr sz="1400" b="1" i="0" u="none" strike="noStrike" cap="none">
                <a:solidFill>
                  <a:schemeClr val="lt2"/>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sic layout">
  <p:cSld name="Basic layout">
    <p:spTree>
      <p:nvGrpSpPr>
        <p:cNvPr id="1" name="Shape 28"/>
        <p:cNvGrpSpPr/>
        <p:nvPr/>
      </p:nvGrpSpPr>
      <p:grpSpPr>
        <a:xfrm>
          <a:off x="0" y="0"/>
          <a:ext cx="0" cy="0"/>
          <a:chOff x="0" y="0"/>
          <a:chExt cx="0" cy="0"/>
        </a:xfrm>
      </p:grpSpPr>
      <p:sp>
        <p:nvSpPr>
          <p:cNvPr id="29" name="Google Shape;29;p15"/>
          <p:cNvSpPr txBox="1">
            <a:spLocks noGrp="1"/>
          </p:cNvSpPr>
          <p:nvPr>
            <p:ph type="ctrTitle"/>
          </p:nvPr>
        </p:nvSpPr>
        <p:spPr>
          <a:xfrm>
            <a:off x="493907" y="347083"/>
            <a:ext cx="8635356" cy="624238"/>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666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body" idx="1"/>
          </p:nvPr>
        </p:nvSpPr>
        <p:spPr>
          <a:xfrm>
            <a:off x="548645" y="937452"/>
            <a:ext cx="10969943" cy="5129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D92BF"/>
              </a:buClr>
              <a:buSzPts val="2600"/>
              <a:buFont typeface="Nunito Sans"/>
              <a:buNone/>
              <a:defRPr sz="2600" b="0" i="0" u="none" strike="noStrike" cap="none">
                <a:solidFill>
                  <a:srgbClr val="6D92BF"/>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 name="Google Shape;31;p15"/>
          <p:cNvSpPr txBox="1">
            <a:spLocks noGrp="1"/>
          </p:cNvSpPr>
          <p:nvPr>
            <p:ph type="body" idx="2"/>
          </p:nvPr>
        </p:nvSpPr>
        <p:spPr>
          <a:xfrm>
            <a:off x="611407" y="2014360"/>
            <a:ext cx="10943861" cy="4098571"/>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3 Column Layout">
  <p:cSld name="Basic 3 Column Layout">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480506" y="332379"/>
            <a:ext cx="8521879" cy="79299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666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4" name="Google Shape;34;p16" descr="bracket.png"/>
          <p:cNvPicPr preferRelativeResize="0"/>
          <p:nvPr/>
        </p:nvPicPr>
        <p:blipFill rotWithShape="1">
          <a:blip r:embed="rId2">
            <a:alphaModFix/>
          </a:blip>
          <a:srcRect/>
          <a:stretch/>
        </p:blipFill>
        <p:spPr>
          <a:xfrm>
            <a:off x="676372" y="1472707"/>
            <a:ext cx="176022" cy="237744"/>
          </a:xfrm>
          <a:prstGeom prst="rect">
            <a:avLst/>
          </a:prstGeom>
          <a:noFill/>
          <a:ln>
            <a:noFill/>
          </a:ln>
        </p:spPr>
      </p:pic>
      <p:pic>
        <p:nvPicPr>
          <p:cNvPr id="35" name="Google Shape;35;p16" descr="bracket.png"/>
          <p:cNvPicPr preferRelativeResize="0"/>
          <p:nvPr/>
        </p:nvPicPr>
        <p:blipFill rotWithShape="1">
          <a:blip r:embed="rId2">
            <a:alphaModFix/>
          </a:blip>
          <a:srcRect/>
          <a:stretch/>
        </p:blipFill>
        <p:spPr>
          <a:xfrm>
            <a:off x="4373913" y="1472707"/>
            <a:ext cx="176022" cy="237744"/>
          </a:xfrm>
          <a:prstGeom prst="rect">
            <a:avLst/>
          </a:prstGeom>
          <a:noFill/>
          <a:ln>
            <a:noFill/>
          </a:ln>
        </p:spPr>
      </p:pic>
      <p:pic>
        <p:nvPicPr>
          <p:cNvPr id="36" name="Google Shape;36;p16" descr="bracket.png"/>
          <p:cNvPicPr preferRelativeResize="0"/>
          <p:nvPr/>
        </p:nvPicPr>
        <p:blipFill rotWithShape="1">
          <a:blip r:embed="rId2">
            <a:alphaModFix/>
          </a:blip>
          <a:srcRect/>
          <a:stretch/>
        </p:blipFill>
        <p:spPr>
          <a:xfrm>
            <a:off x="8079492" y="1472707"/>
            <a:ext cx="176022" cy="237744"/>
          </a:xfrm>
          <a:prstGeom prst="rect">
            <a:avLst/>
          </a:prstGeom>
          <a:noFill/>
          <a:ln>
            <a:noFill/>
          </a:ln>
        </p:spPr>
      </p:pic>
      <p:sp>
        <p:nvSpPr>
          <p:cNvPr id="37" name="Google Shape;37;p16"/>
          <p:cNvSpPr txBox="1">
            <a:spLocks noGrp="1"/>
          </p:cNvSpPr>
          <p:nvPr>
            <p:ph type="body" idx="1"/>
          </p:nvPr>
        </p:nvSpPr>
        <p:spPr>
          <a:xfrm>
            <a:off x="882340" y="1447082"/>
            <a:ext cx="3257903" cy="4098571"/>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 name="Google Shape;38;p16"/>
          <p:cNvSpPr txBox="1">
            <a:spLocks noGrp="1"/>
          </p:cNvSpPr>
          <p:nvPr>
            <p:ph type="body" idx="2"/>
          </p:nvPr>
        </p:nvSpPr>
        <p:spPr>
          <a:xfrm>
            <a:off x="4590739" y="1447082"/>
            <a:ext cx="3257903" cy="4098571"/>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Google Shape;39;p16"/>
          <p:cNvSpPr txBox="1">
            <a:spLocks noGrp="1"/>
          </p:cNvSpPr>
          <p:nvPr>
            <p:ph type="body" idx="3"/>
          </p:nvPr>
        </p:nvSpPr>
        <p:spPr>
          <a:xfrm>
            <a:off x="8290671" y="1447082"/>
            <a:ext cx="3257903" cy="4098571"/>
          </a:xfrm>
          <a:prstGeom prst="rect">
            <a:avLst/>
          </a:prstGeom>
          <a:noFill/>
          <a:ln>
            <a:noFill/>
          </a:ln>
        </p:spPr>
        <p:txBody>
          <a:bodyPr spcFirstLastPara="1" wrap="square" lIns="0" tIns="45700" rIns="91425" bIns="45700" anchor="t" anchorCtr="0">
            <a:noAutofit/>
          </a:bodyPr>
          <a:lstStyle>
            <a:lvl1pPr marL="457200" marR="0" lvl="0" indent="-228600" algn="l" rtl="0">
              <a:lnSpc>
                <a:spcPct val="100000"/>
              </a:lnSpc>
              <a:spcBef>
                <a:spcPts val="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 columns w/lines &amp; subheads">
  <p:cSld name="3 columns w/lines &amp; subheads">
    <p:spTree>
      <p:nvGrpSpPr>
        <p:cNvPr id="1" name="Shape 40"/>
        <p:cNvGrpSpPr/>
        <p:nvPr/>
      </p:nvGrpSpPr>
      <p:grpSpPr>
        <a:xfrm>
          <a:off x="0" y="0"/>
          <a:ext cx="0" cy="0"/>
          <a:chOff x="0" y="0"/>
          <a:chExt cx="0" cy="0"/>
        </a:xfrm>
      </p:grpSpPr>
      <p:sp>
        <p:nvSpPr>
          <p:cNvPr id="41" name="Google Shape;41;p17"/>
          <p:cNvSpPr txBox="1">
            <a:spLocks noGrp="1"/>
          </p:cNvSpPr>
          <p:nvPr>
            <p:ph type="title"/>
          </p:nvPr>
        </p:nvSpPr>
        <p:spPr>
          <a:xfrm>
            <a:off x="488979" y="332379"/>
            <a:ext cx="8521879" cy="79299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666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7"/>
          <p:cNvSpPr txBox="1">
            <a:spLocks noGrp="1"/>
          </p:cNvSpPr>
          <p:nvPr>
            <p:ph type="body" idx="1"/>
          </p:nvPr>
        </p:nvSpPr>
        <p:spPr>
          <a:xfrm>
            <a:off x="569250" y="2500385"/>
            <a:ext cx="3055946" cy="38411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3076"/>
              </a:lnSpc>
              <a:spcBef>
                <a:spcPts val="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700"/>
              </a:spcBef>
              <a:spcAft>
                <a:spcPts val="0"/>
              </a:spcAft>
              <a:buClr>
                <a:srgbClr val="666666"/>
              </a:buClr>
              <a:buSzPts val="2400"/>
              <a:buFont typeface="Nunito Sans"/>
              <a:buNone/>
              <a:defRPr sz="24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2000"/>
              <a:buFont typeface="Nunito Sans"/>
              <a:buNone/>
              <a:defRPr sz="20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5pPr>
            <a:lvl6pPr marL="2743200" marR="0" lvl="5"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Google Shape;43;p17"/>
          <p:cNvSpPr txBox="1">
            <a:spLocks noGrp="1"/>
          </p:cNvSpPr>
          <p:nvPr>
            <p:ph type="body" idx="2"/>
          </p:nvPr>
        </p:nvSpPr>
        <p:spPr>
          <a:xfrm>
            <a:off x="4516399" y="2500385"/>
            <a:ext cx="3055946" cy="38411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3076"/>
              </a:lnSpc>
              <a:spcBef>
                <a:spcPts val="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700"/>
              </a:spcBef>
              <a:spcAft>
                <a:spcPts val="0"/>
              </a:spcAft>
              <a:buClr>
                <a:srgbClr val="666666"/>
              </a:buClr>
              <a:buSzPts val="2400"/>
              <a:buFont typeface="Nunito Sans"/>
              <a:buNone/>
              <a:defRPr sz="24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2000"/>
              <a:buFont typeface="Nunito Sans"/>
              <a:buNone/>
              <a:defRPr sz="20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5pPr>
            <a:lvl6pPr marL="2743200" marR="0" lvl="5"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Google Shape;44;p17"/>
          <p:cNvSpPr txBox="1">
            <a:spLocks noGrp="1"/>
          </p:cNvSpPr>
          <p:nvPr>
            <p:ph type="body" idx="3"/>
          </p:nvPr>
        </p:nvSpPr>
        <p:spPr>
          <a:xfrm>
            <a:off x="8551111" y="2500385"/>
            <a:ext cx="3055946" cy="384119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3076"/>
              </a:lnSpc>
              <a:spcBef>
                <a:spcPts val="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700"/>
              </a:spcBef>
              <a:spcAft>
                <a:spcPts val="0"/>
              </a:spcAft>
              <a:buClr>
                <a:srgbClr val="666666"/>
              </a:buClr>
              <a:buSzPts val="2400"/>
              <a:buFont typeface="Nunito Sans"/>
              <a:buNone/>
              <a:defRPr sz="24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2000"/>
              <a:buFont typeface="Nunito Sans"/>
              <a:buNone/>
              <a:defRPr sz="20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5pPr>
            <a:lvl6pPr marL="2743200" marR="0" lvl="5"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17"/>
          <p:cNvSpPr txBox="1">
            <a:spLocks noGrp="1"/>
          </p:cNvSpPr>
          <p:nvPr>
            <p:ph type="body" idx="4"/>
          </p:nvPr>
        </p:nvSpPr>
        <p:spPr>
          <a:xfrm>
            <a:off x="1382557" y="1183024"/>
            <a:ext cx="9380502" cy="47269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6D92BF"/>
              </a:buClr>
              <a:buSzPts val="2600"/>
              <a:buFont typeface="Nunito Sans"/>
              <a:buNone/>
              <a:defRPr sz="2600" b="0" i="0" u="none" strike="noStrike" cap="none">
                <a:solidFill>
                  <a:srgbClr val="6D92BF"/>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2000"/>
              <a:buFont typeface="Nunito Sans"/>
              <a:buNone/>
              <a:defRPr sz="2000" b="1"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800"/>
              <a:buFont typeface="Nunito Sans"/>
              <a:buNone/>
              <a:defRPr sz="1800" b="1"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600"/>
              <a:buFont typeface="Nunito Sans"/>
              <a:buNone/>
              <a:defRPr sz="1600" b="1"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600"/>
              <a:buFont typeface="Nunito Sans"/>
              <a:buNone/>
              <a:defRPr sz="1600" b="1" i="0" u="none" strike="noStrike" cap="none">
                <a:solidFill>
                  <a:srgbClr val="666666"/>
                </a:solidFill>
                <a:latin typeface="Nunito Sans"/>
                <a:ea typeface="Nunito Sans"/>
                <a:cs typeface="Nunito Sans"/>
                <a:sym typeface="Nunito Sans"/>
              </a:defRPr>
            </a:lvl5pPr>
            <a:lvl6pPr marL="2743200" marR="0" lvl="5" indent="-228600" algn="l" rtl="0">
              <a:lnSpc>
                <a:spcPct val="100000"/>
              </a:lnSpc>
              <a:spcBef>
                <a:spcPts val="6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grpSp>
        <p:nvGrpSpPr>
          <p:cNvPr id="46" name="Google Shape;46;p17"/>
          <p:cNvGrpSpPr/>
          <p:nvPr/>
        </p:nvGrpSpPr>
        <p:grpSpPr>
          <a:xfrm>
            <a:off x="4018828" y="1994459"/>
            <a:ext cx="82296" cy="5002800"/>
            <a:chOff x="4196627" y="2012359"/>
            <a:chExt cx="82296" cy="5002800"/>
          </a:xfrm>
        </p:grpSpPr>
        <p:sp>
          <p:nvSpPr>
            <p:cNvPr id="47" name="Google Shape;47;p17"/>
            <p:cNvSpPr/>
            <p:nvPr/>
          </p:nvSpPr>
          <p:spPr>
            <a:xfrm>
              <a:off x="4196627" y="2012359"/>
              <a:ext cx="82296" cy="8229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cxnSp>
          <p:nvCxnSpPr>
            <p:cNvPr id="48" name="Google Shape;48;p17"/>
            <p:cNvCxnSpPr>
              <a:stCxn id="47" idx="0"/>
            </p:cNvCxnSpPr>
            <p:nvPr/>
          </p:nvCxnSpPr>
          <p:spPr>
            <a:xfrm>
              <a:off x="4237775" y="2012359"/>
              <a:ext cx="0" cy="5002800"/>
            </a:xfrm>
            <a:prstGeom prst="straightConnector1">
              <a:avLst/>
            </a:prstGeom>
            <a:noFill/>
            <a:ln w="19050" cap="flat" cmpd="sng">
              <a:solidFill>
                <a:srgbClr val="A5A5A5"/>
              </a:solidFill>
              <a:prstDash val="solid"/>
              <a:round/>
              <a:headEnd type="none" w="sm" len="sm"/>
              <a:tailEnd type="none" w="sm" len="sm"/>
            </a:ln>
          </p:spPr>
        </p:cxnSp>
      </p:grpSp>
      <p:grpSp>
        <p:nvGrpSpPr>
          <p:cNvPr id="49" name="Google Shape;49;p17"/>
          <p:cNvGrpSpPr/>
          <p:nvPr/>
        </p:nvGrpSpPr>
        <p:grpSpPr>
          <a:xfrm>
            <a:off x="8040502" y="1994459"/>
            <a:ext cx="82296" cy="5002800"/>
            <a:chOff x="4196627" y="2012359"/>
            <a:chExt cx="82296" cy="5002800"/>
          </a:xfrm>
        </p:grpSpPr>
        <p:sp>
          <p:nvSpPr>
            <p:cNvPr id="50" name="Google Shape;50;p17"/>
            <p:cNvSpPr/>
            <p:nvPr/>
          </p:nvSpPr>
          <p:spPr>
            <a:xfrm>
              <a:off x="4196627" y="2012359"/>
              <a:ext cx="82296" cy="8229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cxnSp>
          <p:nvCxnSpPr>
            <p:cNvPr id="51" name="Google Shape;51;p17"/>
            <p:cNvCxnSpPr>
              <a:stCxn id="50" idx="0"/>
            </p:cNvCxnSpPr>
            <p:nvPr/>
          </p:nvCxnSpPr>
          <p:spPr>
            <a:xfrm>
              <a:off x="4237775" y="2012359"/>
              <a:ext cx="0" cy="5002800"/>
            </a:xfrm>
            <a:prstGeom prst="straightConnector1">
              <a:avLst/>
            </a:prstGeom>
            <a:noFill/>
            <a:ln w="19050" cap="flat" cmpd="sng">
              <a:solidFill>
                <a:srgbClr val="A5A5A5"/>
              </a:solidFill>
              <a:prstDash val="solid"/>
              <a:round/>
              <a:headEnd type="none" w="sm" len="sm"/>
              <a:tailEnd type="none" w="sm" len="sm"/>
            </a:ln>
          </p:spPr>
        </p:cxnSp>
      </p:grpSp>
      <p:sp>
        <p:nvSpPr>
          <p:cNvPr id="52" name="Google Shape;52;p17"/>
          <p:cNvSpPr txBox="1">
            <a:spLocks noGrp="1"/>
          </p:cNvSpPr>
          <p:nvPr>
            <p:ph type="body" idx="5"/>
          </p:nvPr>
        </p:nvSpPr>
        <p:spPr>
          <a:xfrm>
            <a:off x="560783" y="2078895"/>
            <a:ext cx="3145576" cy="33866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539B"/>
              </a:buClr>
              <a:buSzPts val="1600"/>
              <a:buFont typeface="Nunito Sans"/>
              <a:buNone/>
              <a:defRPr sz="1600" b="1" i="0" u="none" strike="noStrike" cap="none">
                <a:solidFill>
                  <a:srgbClr val="00539B"/>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7"/>
          <p:cNvSpPr txBox="1">
            <a:spLocks noGrp="1"/>
          </p:cNvSpPr>
          <p:nvPr>
            <p:ph type="body" idx="6"/>
          </p:nvPr>
        </p:nvSpPr>
        <p:spPr>
          <a:xfrm>
            <a:off x="4516399" y="2078895"/>
            <a:ext cx="3145576" cy="33866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539B"/>
              </a:buClr>
              <a:buSzPts val="1600"/>
              <a:buFont typeface="Nunito Sans"/>
              <a:buNone/>
              <a:defRPr sz="1600" b="1" i="0" u="none" strike="noStrike" cap="none">
                <a:solidFill>
                  <a:srgbClr val="00539B"/>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7"/>
          <p:cNvSpPr txBox="1">
            <a:spLocks noGrp="1"/>
          </p:cNvSpPr>
          <p:nvPr>
            <p:ph type="body" idx="7"/>
          </p:nvPr>
        </p:nvSpPr>
        <p:spPr>
          <a:xfrm>
            <a:off x="8551111" y="2078895"/>
            <a:ext cx="3145576" cy="33866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539B"/>
              </a:buClr>
              <a:buSzPts val="1600"/>
              <a:buFont typeface="Nunito Sans"/>
              <a:buNone/>
              <a:defRPr sz="1600" b="1" i="0" u="none" strike="noStrike" cap="none">
                <a:solidFill>
                  <a:srgbClr val="00539B"/>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3 columns w/bottom lines">
  <p:cSld name="3 columns w/bottom lines">
    <p:spTree>
      <p:nvGrpSpPr>
        <p:cNvPr id="1" name="Shape 55"/>
        <p:cNvGrpSpPr/>
        <p:nvPr/>
      </p:nvGrpSpPr>
      <p:grpSpPr>
        <a:xfrm>
          <a:off x="0" y="0"/>
          <a:ext cx="0" cy="0"/>
          <a:chOff x="0" y="0"/>
          <a:chExt cx="0" cy="0"/>
        </a:xfrm>
      </p:grpSpPr>
      <p:sp>
        <p:nvSpPr>
          <p:cNvPr id="56" name="Google Shape;56;p18"/>
          <p:cNvSpPr txBox="1">
            <a:spLocks noGrp="1"/>
          </p:cNvSpPr>
          <p:nvPr>
            <p:ph type="title"/>
          </p:nvPr>
        </p:nvSpPr>
        <p:spPr>
          <a:xfrm>
            <a:off x="488979" y="332379"/>
            <a:ext cx="8521879" cy="79299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666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body" idx="1"/>
          </p:nvPr>
        </p:nvSpPr>
        <p:spPr>
          <a:xfrm>
            <a:off x="687788" y="1655545"/>
            <a:ext cx="3145576" cy="33866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539B"/>
              </a:buClr>
              <a:buSzPts val="1600"/>
              <a:buFont typeface="Nunito Sans"/>
              <a:buNone/>
              <a:defRPr sz="1600" b="1" i="0" u="none" strike="noStrike" cap="none">
                <a:solidFill>
                  <a:srgbClr val="00539B"/>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Google Shape;58;p18"/>
          <p:cNvSpPr txBox="1">
            <a:spLocks noGrp="1"/>
          </p:cNvSpPr>
          <p:nvPr>
            <p:ph type="body" idx="2"/>
          </p:nvPr>
        </p:nvSpPr>
        <p:spPr>
          <a:xfrm>
            <a:off x="4421588" y="1655545"/>
            <a:ext cx="3145576" cy="33866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539B"/>
              </a:buClr>
              <a:buSzPts val="1600"/>
              <a:buFont typeface="Nunito Sans"/>
              <a:buNone/>
              <a:defRPr sz="1600" b="1" i="0" u="none" strike="noStrike" cap="none">
                <a:solidFill>
                  <a:srgbClr val="00539B"/>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9" name="Google Shape;59;p18"/>
          <p:cNvSpPr txBox="1">
            <a:spLocks noGrp="1"/>
          </p:cNvSpPr>
          <p:nvPr>
            <p:ph type="body" idx="3"/>
          </p:nvPr>
        </p:nvSpPr>
        <p:spPr>
          <a:xfrm>
            <a:off x="8121520" y="1655545"/>
            <a:ext cx="3145576" cy="33866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539B"/>
              </a:buClr>
              <a:buSzPts val="1600"/>
              <a:buFont typeface="Nunito Sans"/>
              <a:buNone/>
              <a:defRPr sz="1600" b="1" i="0" u="none" strike="noStrike" cap="none">
                <a:solidFill>
                  <a:srgbClr val="00539B"/>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18"/>
          <p:cNvSpPr txBox="1">
            <a:spLocks noGrp="1"/>
          </p:cNvSpPr>
          <p:nvPr>
            <p:ph type="body" idx="4"/>
          </p:nvPr>
        </p:nvSpPr>
        <p:spPr>
          <a:xfrm>
            <a:off x="696255" y="2073598"/>
            <a:ext cx="3257903" cy="31672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1" name="Google Shape;61;p18"/>
          <p:cNvSpPr txBox="1">
            <a:spLocks noGrp="1"/>
          </p:cNvSpPr>
          <p:nvPr>
            <p:ph type="body" idx="5"/>
          </p:nvPr>
        </p:nvSpPr>
        <p:spPr>
          <a:xfrm>
            <a:off x="4421588" y="2073598"/>
            <a:ext cx="3257903" cy="31672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18"/>
          <p:cNvSpPr txBox="1">
            <a:spLocks noGrp="1"/>
          </p:cNvSpPr>
          <p:nvPr>
            <p:ph type="body" idx="6"/>
          </p:nvPr>
        </p:nvSpPr>
        <p:spPr>
          <a:xfrm>
            <a:off x="8121520" y="2073598"/>
            <a:ext cx="3257903" cy="316726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63" name="Google Shape;63;p18"/>
          <p:cNvCxnSpPr/>
          <p:nvPr/>
        </p:nvCxnSpPr>
        <p:spPr>
          <a:xfrm rot="10800000" flipH="1">
            <a:off x="5020733" y="4859867"/>
            <a:ext cx="7168092" cy="1998133"/>
          </a:xfrm>
          <a:prstGeom prst="straightConnector1">
            <a:avLst/>
          </a:prstGeom>
          <a:noFill/>
          <a:ln w="12700" cap="flat" cmpd="sng">
            <a:solidFill>
              <a:srgbClr val="969696"/>
            </a:solidFill>
            <a:prstDash val="solid"/>
            <a:round/>
            <a:headEnd type="none" w="sm" len="sm"/>
            <a:tailEnd type="none" w="sm" len="sm"/>
          </a:ln>
        </p:spPr>
      </p:cxnSp>
      <p:cxnSp>
        <p:nvCxnSpPr>
          <p:cNvPr id="64" name="Google Shape;64;p18"/>
          <p:cNvCxnSpPr/>
          <p:nvPr/>
        </p:nvCxnSpPr>
        <p:spPr>
          <a:xfrm>
            <a:off x="0" y="4986867"/>
            <a:ext cx="3634846" cy="1888066"/>
          </a:xfrm>
          <a:prstGeom prst="straightConnector1">
            <a:avLst/>
          </a:prstGeom>
          <a:noFill/>
          <a:ln w="12700" cap="flat" cmpd="sng">
            <a:solidFill>
              <a:srgbClr val="969696"/>
            </a:solidFill>
            <a:prstDash val="solid"/>
            <a:round/>
            <a:headEnd type="none" w="sm" len="sm"/>
            <a:tailEnd type="none" w="sm" len="sm"/>
          </a:ln>
        </p:spPr>
      </p:cxnSp>
      <p:cxnSp>
        <p:nvCxnSpPr>
          <p:cNvPr id="65" name="Google Shape;65;p18"/>
          <p:cNvCxnSpPr/>
          <p:nvPr/>
        </p:nvCxnSpPr>
        <p:spPr>
          <a:xfrm rot="10800000" flipH="1">
            <a:off x="0" y="5240867"/>
            <a:ext cx="12262379" cy="889001"/>
          </a:xfrm>
          <a:prstGeom prst="straightConnector1">
            <a:avLst/>
          </a:prstGeom>
          <a:noFill/>
          <a:ln w="12700" cap="flat" cmpd="sng">
            <a:solidFill>
              <a:srgbClr val="969696"/>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 column w/bottom lines">
  <p:cSld name="1 column w/bottom lines">
    <p:spTree>
      <p:nvGrpSpPr>
        <p:cNvPr id="1" name="Shape 66"/>
        <p:cNvGrpSpPr/>
        <p:nvPr/>
      </p:nvGrpSpPr>
      <p:grpSpPr>
        <a:xfrm>
          <a:off x="0" y="0"/>
          <a:ext cx="0" cy="0"/>
          <a:chOff x="0" y="0"/>
          <a:chExt cx="0" cy="0"/>
        </a:xfrm>
      </p:grpSpPr>
      <p:sp>
        <p:nvSpPr>
          <p:cNvPr id="67" name="Google Shape;67;p19"/>
          <p:cNvSpPr txBox="1">
            <a:spLocks noGrp="1"/>
          </p:cNvSpPr>
          <p:nvPr>
            <p:ph type="title"/>
          </p:nvPr>
        </p:nvSpPr>
        <p:spPr>
          <a:xfrm>
            <a:off x="488979" y="332379"/>
            <a:ext cx="8521879" cy="79299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6666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9"/>
          <p:cNvSpPr txBox="1">
            <a:spLocks noGrp="1"/>
          </p:cNvSpPr>
          <p:nvPr>
            <p:ph type="body" idx="1"/>
          </p:nvPr>
        </p:nvSpPr>
        <p:spPr>
          <a:xfrm>
            <a:off x="907930" y="1570875"/>
            <a:ext cx="2976891" cy="33866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539B"/>
              </a:buClr>
              <a:buSzPts val="1600"/>
              <a:buFont typeface="Nunito Sans"/>
              <a:buNone/>
              <a:defRPr sz="1600" b="1" i="0" u="none" strike="noStrike" cap="none">
                <a:solidFill>
                  <a:srgbClr val="00539B"/>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9" name="Google Shape;69;p19"/>
          <p:cNvSpPr txBox="1">
            <a:spLocks noGrp="1"/>
          </p:cNvSpPr>
          <p:nvPr>
            <p:ph type="body" idx="2"/>
          </p:nvPr>
        </p:nvSpPr>
        <p:spPr>
          <a:xfrm>
            <a:off x="916397" y="1988928"/>
            <a:ext cx="9861669" cy="358213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cxnSp>
        <p:nvCxnSpPr>
          <p:cNvPr id="70" name="Google Shape;70;p19"/>
          <p:cNvCxnSpPr/>
          <p:nvPr/>
        </p:nvCxnSpPr>
        <p:spPr>
          <a:xfrm rot="10800000" flipH="1">
            <a:off x="5020733" y="4969938"/>
            <a:ext cx="7168092" cy="1998133"/>
          </a:xfrm>
          <a:prstGeom prst="straightConnector1">
            <a:avLst/>
          </a:prstGeom>
          <a:noFill/>
          <a:ln w="12700" cap="flat" cmpd="sng">
            <a:solidFill>
              <a:srgbClr val="969696"/>
            </a:solidFill>
            <a:prstDash val="solid"/>
            <a:round/>
            <a:headEnd type="none" w="sm" len="sm"/>
            <a:tailEnd type="none" w="sm" len="sm"/>
          </a:ln>
        </p:spPr>
      </p:cxnSp>
      <p:cxnSp>
        <p:nvCxnSpPr>
          <p:cNvPr id="71" name="Google Shape;71;p19"/>
          <p:cNvCxnSpPr/>
          <p:nvPr/>
        </p:nvCxnSpPr>
        <p:spPr>
          <a:xfrm>
            <a:off x="-321733" y="5308600"/>
            <a:ext cx="3259666" cy="1549400"/>
          </a:xfrm>
          <a:prstGeom prst="straightConnector1">
            <a:avLst/>
          </a:prstGeom>
          <a:noFill/>
          <a:ln w="12700" cap="flat" cmpd="sng">
            <a:solidFill>
              <a:srgbClr val="969696"/>
            </a:solidFill>
            <a:prstDash val="solid"/>
            <a:round/>
            <a:headEnd type="none" w="sm" len="sm"/>
            <a:tailEnd type="none" w="sm" len="sm"/>
          </a:ln>
        </p:spPr>
      </p:cxnSp>
      <p:cxnSp>
        <p:nvCxnSpPr>
          <p:cNvPr id="72" name="Google Shape;72;p19"/>
          <p:cNvCxnSpPr/>
          <p:nvPr/>
        </p:nvCxnSpPr>
        <p:spPr>
          <a:xfrm rot="10800000" flipH="1">
            <a:off x="0" y="5410208"/>
            <a:ext cx="12262379" cy="1092192"/>
          </a:xfrm>
          <a:prstGeom prst="straightConnector1">
            <a:avLst/>
          </a:prstGeom>
          <a:noFill/>
          <a:ln w="12700" cap="flat" cmpd="sng">
            <a:solidFill>
              <a:srgbClr val="969696"/>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ject Timeline">
  <p:cSld name="Project Timeline">
    <p:spTree>
      <p:nvGrpSpPr>
        <p:cNvPr id="1" name="Shape 73"/>
        <p:cNvGrpSpPr/>
        <p:nvPr/>
      </p:nvGrpSpPr>
      <p:grpSpPr>
        <a:xfrm>
          <a:off x="0" y="0"/>
          <a:ext cx="0" cy="0"/>
          <a:chOff x="0" y="0"/>
          <a:chExt cx="0" cy="0"/>
        </a:xfrm>
      </p:grpSpPr>
      <p:sp>
        <p:nvSpPr>
          <p:cNvPr id="74" name="Google Shape;74;p20"/>
          <p:cNvSpPr txBox="1">
            <a:spLocks noGrp="1"/>
          </p:cNvSpPr>
          <p:nvPr>
            <p:ph type="title"/>
          </p:nvPr>
        </p:nvSpPr>
        <p:spPr>
          <a:xfrm>
            <a:off x="472045" y="323912"/>
            <a:ext cx="8521879" cy="792993"/>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rgbClr val="666666"/>
              </a:buClr>
              <a:buSzPts val="3600"/>
              <a:buFont typeface="Nuni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0"/>
          <p:cNvSpPr txBox="1">
            <a:spLocks noGrp="1"/>
          </p:cNvSpPr>
          <p:nvPr>
            <p:ph type="body" idx="1"/>
          </p:nvPr>
        </p:nvSpPr>
        <p:spPr>
          <a:xfrm>
            <a:off x="1382557" y="1183024"/>
            <a:ext cx="9380502" cy="47269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0"/>
              </a:spcBef>
              <a:spcAft>
                <a:spcPts val="0"/>
              </a:spcAft>
              <a:buClr>
                <a:srgbClr val="6D92BF"/>
              </a:buClr>
              <a:buSzPts val="2600"/>
              <a:buFont typeface="Nunito Sans"/>
              <a:buNone/>
              <a:defRPr sz="2600" b="0" i="0" u="none" strike="noStrike" cap="none">
                <a:solidFill>
                  <a:srgbClr val="6D92BF"/>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2000"/>
              <a:buFont typeface="Nunito Sans"/>
              <a:buNone/>
              <a:defRPr sz="2000" b="1"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800"/>
              <a:buFont typeface="Nunito Sans"/>
              <a:buNone/>
              <a:defRPr sz="1800" b="1"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600"/>
              <a:buFont typeface="Nunito Sans"/>
              <a:buNone/>
              <a:defRPr sz="1600" b="1"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600"/>
              <a:buFont typeface="Nunito Sans"/>
              <a:buNone/>
              <a:defRPr sz="1600" b="1" i="0" u="none" strike="noStrike" cap="none">
                <a:solidFill>
                  <a:srgbClr val="666666"/>
                </a:solidFill>
                <a:latin typeface="Nunito Sans"/>
                <a:ea typeface="Nunito Sans"/>
                <a:cs typeface="Nunito Sans"/>
                <a:sym typeface="Nunito Sans"/>
              </a:defRPr>
            </a:lvl5pPr>
            <a:lvl6pPr marL="2743200" marR="0" lvl="5" indent="-228600" algn="l" rtl="0">
              <a:lnSpc>
                <a:spcPct val="100000"/>
              </a:lnSpc>
              <a:spcBef>
                <a:spcPts val="6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cxnSp>
        <p:nvCxnSpPr>
          <p:cNvPr id="76" name="Google Shape;76;p20"/>
          <p:cNvCxnSpPr/>
          <p:nvPr/>
        </p:nvCxnSpPr>
        <p:spPr>
          <a:xfrm>
            <a:off x="0" y="2916803"/>
            <a:ext cx="12188825" cy="0"/>
          </a:xfrm>
          <a:prstGeom prst="straightConnector1">
            <a:avLst/>
          </a:prstGeom>
          <a:noFill/>
          <a:ln w="19050" cap="flat" cmpd="sng">
            <a:solidFill>
              <a:srgbClr val="A5A5A5"/>
            </a:solidFill>
            <a:prstDash val="solid"/>
            <a:round/>
            <a:headEnd type="none" w="sm" len="sm"/>
            <a:tailEnd type="none" w="sm" len="sm"/>
          </a:ln>
        </p:spPr>
      </p:cxnSp>
      <p:grpSp>
        <p:nvGrpSpPr>
          <p:cNvPr id="77" name="Google Shape;77;p20"/>
          <p:cNvGrpSpPr/>
          <p:nvPr/>
        </p:nvGrpSpPr>
        <p:grpSpPr>
          <a:xfrm>
            <a:off x="1383744" y="2703237"/>
            <a:ext cx="82296" cy="205200"/>
            <a:chOff x="1366810" y="2703237"/>
            <a:chExt cx="82296" cy="205200"/>
          </a:xfrm>
        </p:grpSpPr>
        <p:sp>
          <p:nvSpPr>
            <p:cNvPr id="78" name="Google Shape;78;p20"/>
            <p:cNvSpPr/>
            <p:nvPr/>
          </p:nvSpPr>
          <p:spPr>
            <a:xfrm>
              <a:off x="1366810" y="2703237"/>
              <a:ext cx="82296" cy="8229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cxnSp>
          <p:nvCxnSpPr>
            <p:cNvPr id="79" name="Google Shape;79;p20"/>
            <p:cNvCxnSpPr>
              <a:stCxn id="78" idx="0"/>
            </p:cNvCxnSpPr>
            <p:nvPr/>
          </p:nvCxnSpPr>
          <p:spPr>
            <a:xfrm>
              <a:off x="1407958" y="2703237"/>
              <a:ext cx="0" cy="205200"/>
            </a:xfrm>
            <a:prstGeom prst="straightConnector1">
              <a:avLst/>
            </a:prstGeom>
            <a:noFill/>
            <a:ln w="19050" cap="flat" cmpd="sng">
              <a:solidFill>
                <a:srgbClr val="A5A5A5"/>
              </a:solidFill>
              <a:prstDash val="solid"/>
              <a:round/>
              <a:headEnd type="none" w="sm" len="sm"/>
              <a:tailEnd type="none" w="sm" len="sm"/>
            </a:ln>
          </p:spPr>
        </p:cxnSp>
      </p:grpSp>
      <p:sp>
        <p:nvSpPr>
          <p:cNvPr id="80" name="Google Shape;80;p20"/>
          <p:cNvSpPr/>
          <p:nvPr/>
        </p:nvSpPr>
        <p:spPr>
          <a:xfrm>
            <a:off x="2616253" y="3013257"/>
            <a:ext cx="2235148" cy="3103345"/>
          </a:xfrm>
          <a:prstGeom prst="rect">
            <a:avLst/>
          </a:prstGeom>
          <a:solidFill>
            <a:srgbClr val="E2E2E2">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sp>
        <p:nvSpPr>
          <p:cNvPr id="81" name="Google Shape;81;p20"/>
          <p:cNvSpPr txBox="1">
            <a:spLocks noGrp="1"/>
          </p:cNvSpPr>
          <p:nvPr>
            <p:ph type="body" idx="2"/>
          </p:nvPr>
        </p:nvSpPr>
        <p:spPr>
          <a:xfrm>
            <a:off x="2674663" y="3171863"/>
            <a:ext cx="2176737" cy="248434"/>
          </a:xfrm>
          <a:prstGeom prst="rect">
            <a:avLst/>
          </a:prstGeom>
          <a:noFill/>
          <a:ln>
            <a:noFill/>
          </a:ln>
        </p:spPr>
        <p:txBody>
          <a:bodyPr spcFirstLastPara="1" wrap="square" lIns="91425" tIns="9125" rIns="91425" bIns="9125" anchor="t" anchorCtr="0">
            <a:noAutofit/>
          </a:bodyPr>
          <a:lstStyle>
            <a:lvl1pPr marL="457200" marR="0" lvl="0" indent="-228600" algn="l" rtl="0">
              <a:lnSpc>
                <a:spcPct val="100000"/>
              </a:lnSpc>
              <a:spcBef>
                <a:spcPts val="0"/>
              </a:spcBef>
              <a:spcAft>
                <a:spcPts val="0"/>
              </a:spcAft>
              <a:buClr>
                <a:srgbClr val="00539B"/>
              </a:buClr>
              <a:buSzPts val="1300"/>
              <a:buFont typeface="Nunito Sans"/>
              <a:buNone/>
              <a:defRPr sz="1300" b="1" i="0" u="none" strike="noStrike" cap="none">
                <a:solidFill>
                  <a:srgbClr val="00539B"/>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2400"/>
              <a:buFont typeface="Nunito Sans"/>
              <a:buNone/>
              <a:defRPr sz="24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2000"/>
              <a:buFont typeface="Nunito Sans"/>
              <a:buNone/>
              <a:defRPr sz="20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5pPr>
            <a:lvl6pPr marL="2743200" marR="0" lvl="5"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 name="Google Shape;82;p20"/>
          <p:cNvSpPr txBox="1">
            <a:spLocks noGrp="1"/>
          </p:cNvSpPr>
          <p:nvPr>
            <p:ph type="body" idx="3"/>
          </p:nvPr>
        </p:nvSpPr>
        <p:spPr>
          <a:xfrm>
            <a:off x="2715709" y="2427028"/>
            <a:ext cx="2067960" cy="248434"/>
          </a:xfrm>
          <a:prstGeom prst="rect">
            <a:avLst/>
          </a:prstGeom>
          <a:noFill/>
          <a:ln>
            <a:noFill/>
          </a:ln>
        </p:spPr>
        <p:txBody>
          <a:bodyPr spcFirstLastPara="1" wrap="square" lIns="91425" tIns="9125" rIns="91425" bIns="45700" anchor="t" anchorCtr="0">
            <a:noAutofit/>
          </a:bodyPr>
          <a:lstStyle>
            <a:lvl1pPr marL="457200" marR="0" lvl="0" indent="-228600" algn="ctr" rtl="0">
              <a:lnSpc>
                <a:spcPct val="100000"/>
              </a:lnSpc>
              <a:spcBef>
                <a:spcPts val="0"/>
              </a:spcBef>
              <a:spcAft>
                <a:spcPts val="0"/>
              </a:spcAft>
              <a:buClr>
                <a:srgbClr val="000000"/>
              </a:buClr>
              <a:buSzPts val="1300"/>
              <a:buFont typeface="Nunito Sans"/>
              <a:buNone/>
              <a:defRPr sz="1300" b="1" i="0" u="none" strike="noStrike" cap="none">
                <a:solidFill>
                  <a:srgbClr val="000000"/>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2400"/>
              <a:buFont typeface="Nunito Sans"/>
              <a:buNone/>
              <a:defRPr sz="24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2000"/>
              <a:buFont typeface="Nunito Sans"/>
              <a:buNone/>
              <a:defRPr sz="20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5pPr>
            <a:lvl6pPr marL="2743200" marR="0" lvl="5"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20"/>
          <p:cNvSpPr/>
          <p:nvPr/>
        </p:nvSpPr>
        <p:spPr>
          <a:xfrm>
            <a:off x="4944586" y="3013257"/>
            <a:ext cx="2235148" cy="3103345"/>
          </a:xfrm>
          <a:prstGeom prst="rect">
            <a:avLst/>
          </a:prstGeom>
          <a:solidFill>
            <a:srgbClr val="E2E2E2">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sp>
        <p:nvSpPr>
          <p:cNvPr id="84" name="Google Shape;84;p20"/>
          <p:cNvSpPr txBox="1">
            <a:spLocks noGrp="1"/>
          </p:cNvSpPr>
          <p:nvPr>
            <p:ph type="body" idx="4"/>
          </p:nvPr>
        </p:nvSpPr>
        <p:spPr>
          <a:xfrm>
            <a:off x="5002996" y="3171863"/>
            <a:ext cx="2176737" cy="248434"/>
          </a:xfrm>
          <a:prstGeom prst="rect">
            <a:avLst/>
          </a:prstGeom>
          <a:noFill/>
          <a:ln>
            <a:noFill/>
          </a:ln>
        </p:spPr>
        <p:txBody>
          <a:bodyPr spcFirstLastPara="1" wrap="square" lIns="91425" tIns="9125" rIns="91425" bIns="9125" anchor="t" anchorCtr="0">
            <a:noAutofit/>
          </a:bodyPr>
          <a:lstStyle>
            <a:lvl1pPr marL="457200" marR="0" lvl="0" indent="-228600" algn="l" rtl="0">
              <a:lnSpc>
                <a:spcPct val="100000"/>
              </a:lnSpc>
              <a:spcBef>
                <a:spcPts val="0"/>
              </a:spcBef>
              <a:spcAft>
                <a:spcPts val="0"/>
              </a:spcAft>
              <a:buClr>
                <a:srgbClr val="00539B"/>
              </a:buClr>
              <a:buSzPts val="1300"/>
              <a:buFont typeface="Nunito Sans"/>
              <a:buNone/>
              <a:defRPr sz="1300" b="1" i="0" u="none" strike="noStrike" cap="none">
                <a:solidFill>
                  <a:srgbClr val="00539B"/>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2400"/>
              <a:buFont typeface="Nunito Sans"/>
              <a:buNone/>
              <a:defRPr sz="24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2000"/>
              <a:buFont typeface="Nunito Sans"/>
              <a:buNone/>
              <a:defRPr sz="20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5pPr>
            <a:lvl6pPr marL="2743200" marR="0" lvl="5"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20"/>
          <p:cNvSpPr/>
          <p:nvPr/>
        </p:nvSpPr>
        <p:spPr>
          <a:xfrm>
            <a:off x="7272919" y="3013257"/>
            <a:ext cx="2235148" cy="3103345"/>
          </a:xfrm>
          <a:prstGeom prst="rect">
            <a:avLst/>
          </a:prstGeom>
          <a:solidFill>
            <a:srgbClr val="E2E2E2">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sp>
        <p:nvSpPr>
          <p:cNvPr id="86" name="Google Shape;86;p20"/>
          <p:cNvSpPr txBox="1">
            <a:spLocks noGrp="1"/>
          </p:cNvSpPr>
          <p:nvPr>
            <p:ph type="body" idx="5"/>
          </p:nvPr>
        </p:nvSpPr>
        <p:spPr>
          <a:xfrm>
            <a:off x="7331329" y="3171863"/>
            <a:ext cx="2176737" cy="248434"/>
          </a:xfrm>
          <a:prstGeom prst="rect">
            <a:avLst/>
          </a:prstGeom>
          <a:noFill/>
          <a:ln>
            <a:noFill/>
          </a:ln>
        </p:spPr>
        <p:txBody>
          <a:bodyPr spcFirstLastPara="1" wrap="square" lIns="91425" tIns="9125" rIns="91425" bIns="9125" anchor="t" anchorCtr="0">
            <a:noAutofit/>
          </a:bodyPr>
          <a:lstStyle>
            <a:lvl1pPr marL="457200" marR="0" lvl="0" indent="-228600" algn="l" rtl="0">
              <a:lnSpc>
                <a:spcPct val="100000"/>
              </a:lnSpc>
              <a:spcBef>
                <a:spcPts val="0"/>
              </a:spcBef>
              <a:spcAft>
                <a:spcPts val="0"/>
              </a:spcAft>
              <a:buClr>
                <a:srgbClr val="00539B"/>
              </a:buClr>
              <a:buSzPts val="1300"/>
              <a:buFont typeface="Nunito Sans"/>
              <a:buNone/>
              <a:defRPr sz="1300" b="1" i="0" u="none" strike="noStrike" cap="none">
                <a:solidFill>
                  <a:srgbClr val="00539B"/>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2400"/>
              <a:buFont typeface="Nunito Sans"/>
              <a:buNone/>
              <a:defRPr sz="24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2000"/>
              <a:buFont typeface="Nunito Sans"/>
              <a:buNone/>
              <a:defRPr sz="20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5pPr>
            <a:lvl6pPr marL="2743200" marR="0" lvl="5"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 name="Google Shape;87;p20"/>
          <p:cNvSpPr/>
          <p:nvPr/>
        </p:nvSpPr>
        <p:spPr>
          <a:xfrm>
            <a:off x="9601252" y="3013257"/>
            <a:ext cx="2235148" cy="3103345"/>
          </a:xfrm>
          <a:prstGeom prst="rect">
            <a:avLst/>
          </a:prstGeom>
          <a:solidFill>
            <a:srgbClr val="E2E2E2">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sp>
        <p:nvSpPr>
          <p:cNvPr id="88" name="Google Shape;88;p20"/>
          <p:cNvSpPr txBox="1">
            <a:spLocks noGrp="1"/>
          </p:cNvSpPr>
          <p:nvPr>
            <p:ph type="body" idx="6"/>
          </p:nvPr>
        </p:nvSpPr>
        <p:spPr>
          <a:xfrm>
            <a:off x="9659662" y="3171863"/>
            <a:ext cx="2176737" cy="248434"/>
          </a:xfrm>
          <a:prstGeom prst="rect">
            <a:avLst/>
          </a:prstGeom>
          <a:noFill/>
          <a:ln>
            <a:noFill/>
          </a:ln>
        </p:spPr>
        <p:txBody>
          <a:bodyPr spcFirstLastPara="1" wrap="square" lIns="91425" tIns="9125" rIns="91425" bIns="9125" anchor="t" anchorCtr="0">
            <a:noAutofit/>
          </a:bodyPr>
          <a:lstStyle>
            <a:lvl1pPr marL="457200" marR="0" lvl="0" indent="-228600" algn="l" rtl="0">
              <a:lnSpc>
                <a:spcPct val="100000"/>
              </a:lnSpc>
              <a:spcBef>
                <a:spcPts val="0"/>
              </a:spcBef>
              <a:spcAft>
                <a:spcPts val="0"/>
              </a:spcAft>
              <a:buClr>
                <a:srgbClr val="00539B"/>
              </a:buClr>
              <a:buSzPts val="1300"/>
              <a:buFont typeface="Nunito Sans"/>
              <a:buNone/>
              <a:defRPr sz="1300" b="1" i="0" u="none" strike="noStrike" cap="none">
                <a:solidFill>
                  <a:srgbClr val="00539B"/>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2400"/>
              <a:buFont typeface="Nunito Sans"/>
              <a:buNone/>
              <a:defRPr sz="24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2000"/>
              <a:buFont typeface="Nunito Sans"/>
              <a:buNone/>
              <a:defRPr sz="20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5pPr>
            <a:lvl6pPr marL="2743200" marR="0" lvl="5"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9" name="Google Shape;89;p20"/>
          <p:cNvGrpSpPr/>
          <p:nvPr/>
        </p:nvGrpSpPr>
        <p:grpSpPr>
          <a:xfrm>
            <a:off x="3712078" y="2703237"/>
            <a:ext cx="82296" cy="205200"/>
            <a:chOff x="1366810" y="2703237"/>
            <a:chExt cx="82296" cy="205200"/>
          </a:xfrm>
        </p:grpSpPr>
        <p:sp>
          <p:nvSpPr>
            <p:cNvPr id="90" name="Google Shape;90;p20"/>
            <p:cNvSpPr/>
            <p:nvPr/>
          </p:nvSpPr>
          <p:spPr>
            <a:xfrm>
              <a:off x="1366810" y="2703237"/>
              <a:ext cx="82296" cy="8229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cxnSp>
          <p:nvCxnSpPr>
            <p:cNvPr id="91" name="Google Shape;91;p20"/>
            <p:cNvCxnSpPr>
              <a:stCxn id="90" idx="0"/>
            </p:cNvCxnSpPr>
            <p:nvPr/>
          </p:nvCxnSpPr>
          <p:spPr>
            <a:xfrm>
              <a:off x="1407958" y="2703237"/>
              <a:ext cx="0" cy="205200"/>
            </a:xfrm>
            <a:prstGeom prst="straightConnector1">
              <a:avLst/>
            </a:prstGeom>
            <a:noFill/>
            <a:ln w="19050" cap="flat" cmpd="sng">
              <a:solidFill>
                <a:srgbClr val="A5A5A5"/>
              </a:solidFill>
              <a:prstDash val="solid"/>
              <a:round/>
              <a:headEnd type="none" w="sm" len="sm"/>
              <a:tailEnd type="none" w="sm" len="sm"/>
            </a:ln>
          </p:spPr>
        </p:cxnSp>
      </p:grpSp>
      <p:grpSp>
        <p:nvGrpSpPr>
          <p:cNvPr id="92" name="Google Shape;92;p20"/>
          <p:cNvGrpSpPr/>
          <p:nvPr/>
        </p:nvGrpSpPr>
        <p:grpSpPr>
          <a:xfrm>
            <a:off x="6031945" y="2703237"/>
            <a:ext cx="82296" cy="205200"/>
            <a:chOff x="1366810" y="2703237"/>
            <a:chExt cx="82296" cy="205200"/>
          </a:xfrm>
        </p:grpSpPr>
        <p:sp>
          <p:nvSpPr>
            <p:cNvPr id="93" name="Google Shape;93;p20"/>
            <p:cNvSpPr/>
            <p:nvPr/>
          </p:nvSpPr>
          <p:spPr>
            <a:xfrm>
              <a:off x="1366810" y="2703237"/>
              <a:ext cx="82296" cy="8229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cxnSp>
          <p:nvCxnSpPr>
            <p:cNvPr id="94" name="Google Shape;94;p20"/>
            <p:cNvCxnSpPr>
              <a:stCxn id="93" idx="0"/>
            </p:cNvCxnSpPr>
            <p:nvPr/>
          </p:nvCxnSpPr>
          <p:spPr>
            <a:xfrm>
              <a:off x="1407958" y="2703237"/>
              <a:ext cx="0" cy="205200"/>
            </a:xfrm>
            <a:prstGeom prst="straightConnector1">
              <a:avLst/>
            </a:prstGeom>
            <a:noFill/>
            <a:ln w="19050" cap="flat" cmpd="sng">
              <a:solidFill>
                <a:srgbClr val="A5A5A5"/>
              </a:solidFill>
              <a:prstDash val="solid"/>
              <a:round/>
              <a:headEnd type="none" w="sm" len="sm"/>
              <a:tailEnd type="none" w="sm" len="sm"/>
            </a:ln>
          </p:spPr>
        </p:cxnSp>
      </p:grpSp>
      <p:grpSp>
        <p:nvGrpSpPr>
          <p:cNvPr id="95" name="Google Shape;95;p20"/>
          <p:cNvGrpSpPr/>
          <p:nvPr/>
        </p:nvGrpSpPr>
        <p:grpSpPr>
          <a:xfrm>
            <a:off x="8368746" y="2703237"/>
            <a:ext cx="82296" cy="205200"/>
            <a:chOff x="1366810" y="2703237"/>
            <a:chExt cx="82296" cy="205200"/>
          </a:xfrm>
        </p:grpSpPr>
        <p:sp>
          <p:nvSpPr>
            <p:cNvPr id="96" name="Google Shape;96;p20"/>
            <p:cNvSpPr/>
            <p:nvPr/>
          </p:nvSpPr>
          <p:spPr>
            <a:xfrm>
              <a:off x="1366810" y="2703237"/>
              <a:ext cx="82296" cy="8229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cxnSp>
          <p:nvCxnSpPr>
            <p:cNvPr id="97" name="Google Shape;97;p20"/>
            <p:cNvCxnSpPr>
              <a:stCxn id="96" idx="0"/>
            </p:cNvCxnSpPr>
            <p:nvPr/>
          </p:nvCxnSpPr>
          <p:spPr>
            <a:xfrm>
              <a:off x="1407958" y="2703237"/>
              <a:ext cx="0" cy="205200"/>
            </a:xfrm>
            <a:prstGeom prst="straightConnector1">
              <a:avLst/>
            </a:prstGeom>
            <a:noFill/>
            <a:ln w="19050" cap="flat" cmpd="sng">
              <a:solidFill>
                <a:srgbClr val="A5A5A5"/>
              </a:solidFill>
              <a:prstDash val="solid"/>
              <a:round/>
              <a:headEnd type="none" w="sm" len="sm"/>
              <a:tailEnd type="none" w="sm" len="sm"/>
            </a:ln>
          </p:spPr>
        </p:cxnSp>
      </p:grpSp>
      <p:grpSp>
        <p:nvGrpSpPr>
          <p:cNvPr id="98" name="Google Shape;98;p20"/>
          <p:cNvGrpSpPr/>
          <p:nvPr/>
        </p:nvGrpSpPr>
        <p:grpSpPr>
          <a:xfrm>
            <a:off x="10688613" y="2703237"/>
            <a:ext cx="82296" cy="205200"/>
            <a:chOff x="1366810" y="2703237"/>
            <a:chExt cx="82296" cy="205200"/>
          </a:xfrm>
        </p:grpSpPr>
        <p:sp>
          <p:nvSpPr>
            <p:cNvPr id="99" name="Google Shape;99;p20"/>
            <p:cNvSpPr/>
            <p:nvPr/>
          </p:nvSpPr>
          <p:spPr>
            <a:xfrm>
              <a:off x="1366810" y="2703237"/>
              <a:ext cx="82296" cy="82296"/>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cxnSp>
          <p:nvCxnSpPr>
            <p:cNvPr id="100" name="Google Shape;100;p20"/>
            <p:cNvCxnSpPr>
              <a:stCxn id="99" idx="0"/>
            </p:cNvCxnSpPr>
            <p:nvPr/>
          </p:nvCxnSpPr>
          <p:spPr>
            <a:xfrm>
              <a:off x="1407958" y="2703237"/>
              <a:ext cx="0" cy="205200"/>
            </a:xfrm>
            <a:prstGeom prst="straightConnector1">
              <a:avLst/>
            </a:prstGeom>
            <a:noFill/>
            <a:ln w="19050" cap="flat" cmpd="sng">
              <a:solidFill>
                <a:srgbClr val="A5A5A5"/>
              </a:solidFill>
              <a:prstDash val="solid"/>
              <a:round/>
              <a:headEnd type="none" w="sm" len="sm"/>
              <a:tailEnd type="none" w="sm" len="sm"/>
            </a:ln>
          </p:spPr>
        </p:cxnSp>
      </p:grpSp>
      <p:sp>
        <p:nvSpPr>
          <p:cNvPr id="101" name="Google Shape;101;p20"/>
          <p:cNvSpPr/>
          <p:nvPr/>
        </p:nvSpPr>
        <p:spPr>
          <a:xfrm>
            <a:off x="294238" y="3013257"/>
            <a:ext cx="2235148" cy="3103345"/>
          </a:xfrm>
          <a:prstGeom prst="rect">
            <a:avLst/>
          </a:prstGeom>
          <a:solidFill>
            <a:srgbClr val="E2E2E2">
              <a:alpha val="7450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Nunito Sans"/>
              <a:ea typeface="Nunito Sans"/>
              <a:cs typeface="Nunito Sans"/>
              <a:sym typeface="Nunito Sans"/>
            </a:endParaRPr>
          </a:p>
        </p:txBody>
      </p:sp>
      <p:sp>
        <p:nvSpPr>
          <p:cNvPr id="102" name="Google Shape;102;p20"/>
          <p:cNvSpPr txBox="1">
            <a:spLocks noGrp="1"/>
          </p:cNvSpPr>
          <p:nvPr>
            <p:ph type="body" idx="7"/>
          </p:nvPr>
        </p:nvSpPr>
        <p:spPr>
          <a:xfrm>
            <a:off x="352648" y="3171863"/>
            <a:ext cx="2176737" cy="248434"/>
          </a:xfrm>
          <a:prstGeom prst="rect">
            <a:avLst/>
          </a:prstGeom>
          <a:noFill/>
          <a:ln>
            <a:noFill/>
          </a:ln>
        </p:spPr>
        <p:txBody>
          <a:bodyPr spcFirstLastPara="1" wrap="square" lIns="91425" tIns="9125" rIns="91425" bIns="9125" anchor="t" anchorCtr="0">
            <a:noAutofit/>
          </a:bodyPr>
          <a:lstStyle>
            <a:lvl1pPr marL="457200" marR="0" lvl="0" indent="-228600" algn="l" rtl="0">
              <a:lnSpc>
                <a:spcPct val="100000"/>
              </a:lnSpc>
              <a:spcBef>
                <a:spcPts val="0"/>
              </a:spcBef>
              <a:spcAft>
                <a:spcPts val="0"/>
              </a:spcAft>
              <a:buClr>
                <a:srgbClr val="00539B"/>
              </a:buClr>
              <a:buSzPts val="1300"/>
              <a:buFont typeface="Nunito Sans"/>
              <a:buNone/>
              <a:defRPr sz="1300" b="1" i="0" u="none" strike="noStrike" cap="none">
                <a:solidFill>
                  <a:srgbClr val="00539B"/>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2400"/>
              <a:buFont typeface="Nunito Sans"/>
              <a:buNone/>
              <a:defRPr sz="24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2000"/>
              <a:buFont typeface="Nunito Sans"/>
              <a:buNone/>
              <a:defRPr sz="20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5pPr>
            <a:lvl6pPr marL="2743200" marR="0" lvl="5"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20"/>
          <p:cNvSpPr txBox="1">
            <a:spLocks noGrp="1"/>
          </p:cNvSpPr>
          <p:nvPr>
            <p:ph type="body" idx="8"/>
          </p:nvPr>
        </p:nvSpPr>
        <p:spPr>
          <a:xfrm>
            <a:off x="369582" y="3437111"/>
            <a:ext cx="2176737" cy="26165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4" name="Google Shape;104;p20"/>
          <p:cNvSpPr txBox="1">
            <a:spLocks noGrp="1"/>
          </p:cNvSpPr>
          <p:nvPr>
            <p:ph type="body" idx="9"/>
          </p:nvPr>
        </p:nvSpPr>
        <p:spPr>
          <a:xfrm>
            <a:off x="2680179" y="3437111"/>
            <a:ext cx="2176737" cy="26165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5" name="Google Shape;105;p20"/>
          <p:cNvSpPr txBox="1">
            <a:spLocks noGrp="1"/>
          </p:cNvSpPr>
          <p:nvPr>
            <p:ph type="body" idx="13"/>
          </p:nvPr>
        </p:nvSpPr>
        <p:spPr>
          <a:xfrm>
            <a:off x="5008938" y="3437111"/>
            <a:ext cx="2176737" cy="26165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6" name="Google Shape;106;p20"/>
          <p:cNvSpPr txBox="1">
            <a:spLocks noGrp="1"/>
          </p:cNvSpPr>
          <p:nvPr>
            <p:ph type="body" idx="14"/>
          </p:nvPr>
        </p:nvSpPr>
        <p:spPr>
          <a:xfrm>
            <a:off x="7339797" y="3437111"/>
            <a:ext cx="2176737" cy="26165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7" name="Google Shape;107;p20"/>
          <p:cNvSpPr txBox="1">
            <a:spLocks noGrp="1"/>
          </p:cNvSpPr>
          <p:nvPr>
            <p:ph type="body" idx="15"/>
          </p:nvPr>
        </p:nvSpPr>
        <p:spPr>
          <a:xfrm>
            <a:off x="9659663" y="3437111"/>
            <a:ext cx="2176737" cy="261655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666666"/>
              </a:buClr>
              <a:buSzPts val="1200"/>
              <a:buFont typeface="Nunito Sans"/>
              <a:buNone/>
              <a:defRPr sz="1200" b="0" i="0" u="none" strike="noStrike" cap="none">
                <a:solidFill>
                  <a:srgbClr val="666666"/>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300"/>
              <a:buFont typeface="Nunito Sans"/>
              <a:buNone/>
              <a:defRPr sz="1300" b="0" i="0" u="none" strike="noStrike" cap="none">
                <a:solidFill>
                  <a:srgbClr val="666666"/>
                </a:solidFill>
                <a:latin typeface="Nunito Sans"/>
                <a:ea typeface="Nunito Sans"/>
                <a:cs typeface="Nunito Sans"/>
                <a:sym typeface="Nunito Sans"/>
              </a:defRPr>
            </a:lvl5pPr>
            <a:lvl6pPr marL="2743200" marR="0" lvl="5" indent="-355600" algn="l" rtl="0">
              <a:lnSpc>
                <a:spcPct val="100000"/>
              </a:lnSpc>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8" name="Google Shape;108;p20"/>
          <p:cNvSpPr txBox="1">
            <a:spLocks noGrp="1"/>
          </p:cNvSpPr>
          <p:nvPr>
            <p:ph type="body" idx="16"/>
          </p:nvPr>
        </p:nvSpPr>
        <p:spPr>
          <a:xfrm>
            <a:off x="406659" y="2427028"/>
            <a:ext cx="2067960" cy="248434"/>
          </a:xfrm>
          <a:prstGeom prst="rect">
            <a:avLst/>
          </a:prstGeom>
          <a:noFill/>
          <a:ln>
            <a:noFill/>
          </a:ln>
        </p:spPr>
        <p:txBody>
          <a:bodyPr spcFirstLastPara="1" wrap="square" lIns="91425" tIns="9125" rIns="91425" bIns="45700" anchor="t" anchorCtr="0">
            <a:noAutofit/>
          </a:bodyPr>
          <a:lstStyle>
            <a:lvl1pPr marL="457200" marR="0" lvl="0" indent="-228600" algn="ctr" rtl="0">
              <a:lnSpc>
                <a:spcPct val="100000"/>
              </a:lnSpc>
              <a:spcBef>
                <a:spcPts val="0"/>
              </a:spcBef>
              <a:spcAft>
                <a:spcPts val="0"/>
              </a:spcAft>
              <a:buClr>
                <a:srgbClr val="000000"/>
              </a:buClr>
              <a:buSzPts val="1300"/>
              <a:buFont typeface="Nunito Sans"/>
              <a:buNone/>
              <a:defRPr sz="1300" b="1" i="0" u="none" strike="noStrike" cap="none">
                <a:solidFill>
                  <a:srgbClr val="000000"/>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2400"/>
              <a:buFont typeface="Nunito Sans"/>
              <a:buNone/>
              <a:defRPr sz="24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2000"/>
              <a:buFont typeface="Nunito Sans"/>
              <a:buNone/>
              <a:defRPr sz="20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5pPr>
            <a:lvl6pPr marL="2743200" marR="0" lvl="5"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 name="Google Shape;109;p20"/>
          <p:cNvSpPr txBox="1">
            <a:spLocks noGrp="1"/>
          </p:cNvSpPr>
          <p:nvPr>
            <p:ph type="body" idx="17"/>
          </p:nvPr>
        </p:nvSpPr>
        <p:spPr>
          <a:xfrm>
            <a:off x="5008938" y="2427028"/>
            <a:ext cx="2067960" cy="248434"/>
          </a:xfrm>
          <a:prstGeom prst="rect">
            <a:avLst/>
          </a:prstGeom>
          <a:noFill/>
          <a:ln>
            <a:noFill/>
          </a:ln>
        </p:spPr>
        <p:txBody>
          <a:bodyPr spcFirstLastPara="1" wrap="square" lIns="91425" tIns="9125" rIns="91425" bIns="45700" anchor="t" anchorCtr="0">
            <a:noAutofit/>
          </a:bodyPr>
          <a:lstStyle>
            <a:lvl1pPr marL="457200" marR="0" lvl="0" indent="-228600" algn="ctr" rtl="0">
              <a:lnSpc>
                <a:spcPct val="100000"/>
              </a:lnSpc>
              <a:spcBef>
                <a:spcPts val="0"/>
              </a:spcBef>
              <a:spcAft>
                <a:spcPts val="0"/>
              </a:spcAft>
              <a:buClr>
                <a:srgbClr val="000000"/>
              </a:buClr>
              <a:buSzPts val="1300"/>
              <a:buFont typeface="Nunito Sans"/>
              <a:buNone/>
              <a:defRPr sz="1300" b="1" i="0" u="none" strike="noStrike" cap="none">
                <a:solidFill>
                  <a:srgbClr val="000000"/>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2400"/>
              <a:buFont typeface="Nunito Sans"/>
              <a:buNone/>
              <a:defRPr sz="24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2000"/>
              <a:buFont typeface="Nunito Sans"/>
              <a:buNone/>
              <a:defRPr sz="20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5pPr>
            <a:lvl6pPr marL="2743200" marR="0" lvl="5"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0" name="Google Shape;110;p20"/>
          <p:cNvSpPr txBox="1">
            <a:spLocks noGrp="1"/>
          </p:cNvSpPr>
          <p:nvPr>
            <p:ph type="body" idx="18"/>
          </p:nvPr>
        </p:nvSpPr>
        <p:spPr>
          <a:xfrm>
            <a:off x="7375914" y="2427028"/>
            <a:ext cx="2067960" cy="248434"/>
          </a:xfrm>
          <a:prstGeom prst="rect">
            <a:avLst/>
          </a:prstGeom>
          <a:noFill/>
          <a:ln>
            <a:noFill/>
          </a:ln>
        </p:spPr>
        <p:txBody>
          <a:bodyPr spcFirstLastPara="1" wrap="square" lIns="91425" tIns="9125" rIns="91425" bIns="45700" anchor="t" anchorCtr="0">
            <a:noAutofit/>
          </a:bodyPr>
          <a:lstStyle>
            <a:lvl1pPr marL="457200" marR="0" lvl="0" indent="-228600" algn="ctr" rtl="0">
              <a:lnSpc>
                <a:spcPct val="100000"/>
              </a:lnSpc>
              <a:spcBef>
                <a:spcPts val="0"/>
              </a:spcBef>
              <a:spcAft>
                <a:spcPts val="0"/>
              </a:spcAft>
              <a:buClr>
                <a:srgbClr val="000000"/>
              </a:buClr>
              <a:buSzPts val="1300"/>
              <a:buFont typeface="Nunito Sans"/>
              <a:buNone/>
              <a:defRPr sz="1300" b="1" i="0" u="none" strike="noStrike" cap="none">
                <a:solidFill>
                  <a:srgbClr val="000000"/>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2400"/>
              <a:buFont typeface="Nunito Sans"/>
              <a:buNone/>
              <a:defRPr sz="24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2000"/>
              <a:buFont typeface="Nunito Sans"/>
              <a:buNone/>
              <a:defRPr sz="20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5pPr>
            <a:lvl6pPr marL="2743200" marR="0" lvl="5"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20"/>
          <p:cNvSpPr txBox="1">
            <a:spLocks noGrp="1"/>
          </p:cNvSpPr>
          <p:nvPr>
            <p:ph type="body" idx="19"/>
          </p:nvPr>
        </p:nvSpPr>
        <p:spPr>
          <a:xfrm>
            <a:off x="9694389" y="2427028"/>
            <a:ext cx="2067960" cy="248434"/>
          </a:xfrm>
          <a:prstGeom prst="rect">
            <a:avLst/>
          </a:prstGeom>
          <a:noFill/>
          <a:ln>
            <a:noFill/>
          </a:ln>
        </p:spPr>
        <p:txBody>
          <a:bodyPr spcFirstLastPara="1" wrap="square" lIns="91425" tIns="9125" rIns="91425" bIns="45700" anchor="t" anchorCtr="0">
            <a:noAutofit/>
          </a:bodyPr>
          <a:lstStyle>
            <a:lvl1pPr marL="457200" marR="0" lvl="0" indent="-228600" algn="ctr" rtl="0">
              <a:lnSpc>
                <a:spcPct val="100000"/>
              </a:lnSpc>
              <a:spcBef>
                <a:spcPts val="0"/>
              </a:spcBef>
              <a:spcAft>
                <a:spcPts val="0"/>
              </a:spcAft>
              <a:buClr>
                <a:srgbClr val="000000"/>
              </a:buClr>
              <a:buSzPts val="1300"/>
              <a:buFont typeface="Nunito Sans"/>
              <a:buNone/>
              <a:defRPr sz="1300" b="1" i="0" u="none" strike="noStrike" cap="none">
                <a:solidFill>
                  <a:srgbClr val="000000"/>
                </a:solidFill>
                <a:latin typeface="Nunito Sans"/>
                <a:ea typeface="Nunito Sans"/>
                <a:cs typeface="Nunito Sans"/>
                <a:sym typeface="Nunito Sans"/>
              </a:defRPr>
            </a:lvl1pPr>
            <a:lvl2pPr marL="914400" marR="0" lvl="1" indent="-228600" algn="l" rtl="0">
              <a:lnSpc>
                <a:spcPct val="100000"/>
              </a:lnSpc>
              <a:spcBef>
                <a:spcPts val="600"/>
              </a:spcBef>
              <a:spcAft>
                <a:spcPts val="0"/>
              </a:spcAft>
              <a:buClr>
                <a:srgbClr val="666666"/>
              </a:buClr>
              <a:buSzPts val="2400"/>
              <a:buFont typeface="Nunito Sans"/>
              <a:buNone/>
              <a:defRPr sz="2400" b="0" i="0" u="none" strike="noStrike" cap="none">
                <a:solidFill>
                  <a:srgbClr val="666666"/>
                </a:solidFill>
                <a:latin typeface="Nunito Sans"/>
                <a:ea typeface="Nunito Sans"/>
                <a:cs typeface="Nunito Sans"/>
                <a:sym typeface="Nunito Sans"/>
              </a:defRPr>
            </a:lvl2pPr>
            <a:lvl3pPr marL="1371600" marR="0" lvl="2" indent="-228600" algn="l" rtl="0">
              <a:lnSpc>
                <a:spcPct val="100000"/>
              </a:lnSpc>
              <a:spcBef>
                <a:spcPts val="600"/>
              </a:spcBef>
              <a:spcAft>
                <a:spcPts val="0"/>
              </a:spcAft>
              <a:buClr>
                <a:srgbClr val="666666"/>
              </a:buClr>
              <a:buSzPts val="2000"/>
              <a:buFont typeface="Nunito Sans"/>
              <a:buNone/>
              <a:defRPr sz="2000" b="0" i="0" u="none" strike="noStrike" cap="none">
                <a:solidFill>
                  <a:srgbClr val="666666"/>
                </a:solidFill>
                <a:latin typeface="Nunito Sans"/>
                <a:ea typeface="Nunito Sans"/>
                <a:cs typeface="Nunito Sans"/>
                <a:sym typeface="Nunito Sans"/>
              </a:defRPr>
            </a:lvl3pPr>
            <a:lvl4pPr marL="1828800" marR="0" lvl="3"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4pPr>
            <a:lvl5pPr marL="2286000" marR="0" lvl="4" indent="-228600" algn="l" rtl="0">
              <a:lnSpc>
                <a:spcPct val="100000"/>
              </a:lnSpc>
              <a:spcBef>
                <a:spcPts val="600"/>
              </a:spcBef>
              <a:spcAft>
                <a:spcPts val="0"/>
              </a:spcAft>
              <a:buClr>
                <a:srgbClr val="666666"/>
              </a:buClr>
              <a:buSzPts val="1800"/>
              <a:buFont typeface="Nunito Sans"/>
              <a:buNone/>
              <a:defRPr sz="1800" b="0" i="0" u="none" strike="noStrike" cap="none">
                <a:solidFill>
                  <a:srgbClr val="666666"/>
                </a:solidFill>
                <a:latin typeface="Nunito Sans"/>
                <a:ea typeface="Nunito Sans"/>
                <a:cs typeface="Nunito Sans"/>
                <a:sym typeface="Nunito Sans"/>
              </a:defRPr>
            </a:lvl5pPr>
            <a:lvl6pPr marL="2743200" marR="0" lvl="5" indent="-342900"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88979" y="349313"/>
            <a:ext cx="8521879" cy="79299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666666"/>
              </a:buClr>
              <a:buSzPts val="3600"/>
              <a:buFont typeface="Nunito Sans"/>
              <a:buNone/>
              <a:defRPr sz="3600" b="0" i="0" u="none" strike="noStrike" cap="none">
                <a:solidFill>
                  <a:srgbClr val="666666"/>
                </a:solidFill>
                <a:latin typeface="Nunito Sans"/>
                <a:ea typeface="Nunito Sans"/>
                <a:cs typeface="Nunito Sans"/>
                <a:sym typeface="Nunito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 name="Google Shape;11;p11" descr="TEGO_Logo_Horz.png"/>
          <p:cNvPicPr preferRelativeResize="0"/>
          <p:nvPr/>
        </p:nvPicPr>
        <p:blipFill rotWithShape="1">
          <a:blip r:embed="rId15">
            <a:alphaModFix/>
          </a:blip>
          <a:srcRect/>
          <a:stretch/>
        </p:blipFill>
        <p:spPr>
          <a:xfrm>
            <a:off x="10427620" y="75498"/>
            <a:ext cx="1617134" cy="53602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
          <p:cNvSpPr txBox="1">
            <a:spLocks noGrp="1"/>
          </p:cNvSpPr>
          <p:nvPr>
            <p:ph type="ctrTitle"/>
          </p:nvPr>
        </p:nvSpPr>
        <p:spPr>
          <a:xfrm>
            <a:off x="661529" y="2980584"/>
            <a:ext cx="9020907" cy="604815"/>
          </a:xfrm>
          <a:prstGeom prst="rect">
            <a:avLst/>
          </a:prstGeom>
          <a:noFill/>
          <a:ln>
            <a:noFill/>
          </a:ln>
        </p:spPr>
        <p:txBody>
          <a:bodyPr spcFirstLastPara="1" wrap="square" lIns="91425" tIns="45700" rIns="91425" bIns="45700" anchor="t" anchorCtr="0">
            <a:noAutofit/>
          </a:bodyPr>
          <a:lstStyle/>
          <a:p>
            <a:pPr>
              <a:spcBef>
                <a:spcPts val="0"/>
              </a:spcBef>
              <a:buClr>
                <a:srgbClr val="6D92BF"/>
              </a:buClr>
              <a:buSzPts val="2600"/>
            </a:pPr>
            <a:r>
              <a:rPr lang="en-US" dirty="0">
                <a:solidFill>
                  <a:srgbClr val="6D92BF"/>
                </a:solidFill>
              </a:rPr>
              <a:t>The State of HIPAA in 2023</a:t>
            </a:r>
            <a:br>
              <a:rPr lang="en-US" sz="2600" dirty="0">
                <a:solidFill>
                  <a:srgbClr val="6D92BF"/>
                </a:solidFill>
              </a:rPr>
            </a:br>
            <a:r>
              <a:rPr lang="en-US" sz="2600" dirty="0">
                <a:solidFill>
                  <a:srgbClr val="6D92BF"/>
                </a:solidFill>
              </a:rPr>
              <a:t>Safeguarding Our Patients, Protecting Ourselves</a:t>
            </a:r>
          </a:p>
        </p:txBody>
      </p:sp>
      <p:sp>
        <p:nvSpPr>
          <p:cNvPr id="167" name="Google Shape;167;p1"/>
          <p:cNvSpPr txBox="1">
            <a:spLocks noGrp="1"/>
          </p:cNvSpPr>
          <p:nvPr>
            <p:ph type="body" idx="2"/>
          </p:nvPr>
        </p:nvSpPr>
        <p:spPr>
          <a:xfrm>
            <a:off x="661529" y="4415533"/>
            <a:ext cx="8455713" cy="47269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Clr>
                <a:srgbClr val="6D92BF"/>
              </a:buClr>
              <a:buSzPts val="2600"/>
              <a:buFont typeface="Nunito Sans"/>
              <a:buNone/>
            </a:pPr>
            <a:r>
              <a:rPr lang="en-US" i="1" dirty="0"/>
              <a:t>3-October-2023</a:t>
            </a:r>
            <a:endParaRPr i="1" dirty="0"/>
          </a:p>
        </p:txBody>
      </p:sp>
      <p:pic>
        <p:nvPicPr>
          <p:cNvPr id="3" name="Picture 2">
            <a:extLst>
              <a:ext uri="{FF2B5EF4-FFF2-40B4-BE49-F238E27FC236}">
                <a16:creationId xmlns:a16="http://schemas.microsoft.com/office/drawing/2014/main" id="{2EC7B2DB-4DCE-8B70-E071-A0B59FDFEE5B}"/>
              </a:ext>
            </a:extLst>
          </p:cNvPr>
          <p:cNvPicPr>
            <a:picLocks noChangeAspect="1"/>
          </p:cNvPicPr>
          <p:nvPr/>
        </p:nvPicPr>
        <p:blipFill>
          <a:blip r:embed="rId3"/>
          <a:stretch>
            <a:fillRect/>
          </a:stretch>
        </p:blipFill>
        <p:spPr>
          <a:xfrm>
            <a:off x="1213339" y="1036632"/>
            <a:ext cx="2221889" cy="180976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3AFBF-92AB-FC45-98EA-4B7BD51943AC}"/>
              </a:ext>
            </a:extLst>
          </p:cNvPr>
          <p:cNvSpPr>
            <a:spLocks noGrp="1"/>
          </p:cNvSpPr>
          <p:nvPr>
            <p:ph type="ctrTitle"/>
          </p:nvPr>
        </p:nvSpPr>
        <p:spPr>
          <a:xfrm>
            <a:off x="1677633" y="829733"/>
            <a:ext cx="8833557" cy="667212"/>
          </a:xfrm>
        </p:spPr>
        <p:txBody>
          <a:bodyPr/>
          <a:lstStyle/>
          <a:p>
            <a:pPr algn="ctr"/>
            <a:r>
              <a:rPr lang="en-US" sz="4000" b="1" dirty="0"/>
              <a:t>Thank you!</a:t>
            </a:r>
          </a:p>
        </p:txBody>
      </p:sp>
      <p:sp>
        <p:nvSpPr>
          <p:cNvPr id="8" name="Text Placeholder 7">
            <a:extLst>
              <a:ext uri="{FF2B5EF4-FFF2-40B4-BE49-F238E27FC236}">
                <a16:creationId xmlns:a16="http://schemas.microsoft.com/office/drawing/2014/main" id="{3AC943F8-EC12-6F43-F211-81A50185C643}"/>
              </a:ext>
            </a:extLst>
          </p:cNvPr>
          <p:cNvSpPr>
            <a:spLocks noGrp="1"/>
          </p:cNvSpPr>
          <p:nvPr>
            <p:ph type="body" idx="1"/>
          </p:nvPr>
        </p:nvSpPr>
        <p:spPr>
          <a:xfrm>
            <a:off x="1677633" y="2467331"/>
            <a:ext cx="8833557" cy="2523770"/>
          </a:xfrm>
        </p:spPr>
        <p:txBody>
          <a:bodyPr/>
          <a:lstStyle/>
          <a:p>
            <a:pPr algn="ctr"/>
            <a:r>
              <a:rPr lang="en-US" sz="3200" dirty="0"/>
              <a:t>Tyler Booker</a:t>
            </a:r>
          </a:p>
          <a:p>
            <a:pPr algn="ctr"/>
            <a:r>
              <a:rPr lang="en-US" sz="3200" dirty="0"/>
              <a:t>Director of Advisory Services, </a:t>
            </a:r>
            <a:r>
              <a:rPr lang="en-US" sz="3200" dirty="0" err="1"/>
              <a:t>Tego</a:t>
            </a:r>
            <a:endParaRPr lang="en-US" sz="3200" dirty="0"/>
          </a:p>
          <a:p>
            <a:pPr algn="ctr"/>
            <a:r>
              <a:rPr lang="en-US" sz="3200" dirty="0"/>
              <a:t>919-792-1748</a:t>
            </a:r>
          </a:p>
          <a:p>
            <a:pPr algn="ctr"/>
            <a:r>
              <a:rPr lang="en-US" sz="3200" dirty="0"/>
              <a:t>tbooker@tegodata.com</a:t>
            </a:r>
          </a:p>
        </p:txBody>
      </p:sp>
    </p:spTree>
    <p:extLst>
      <p:ext uri="{BB962C8B-B14F-4D97-AF65-F5344CB8AC3E}">
        <p14:creationId xmlns:p14="http://schemas.microsoft.com/office/powerpoint/2010/main" val="905971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
          <p:cNvSpPr txBox="1">
            <a:spLocks noGrp="1"/>
          </p:cNvSpPr>
          <p:nvPr>
            <p:ph type="ctrTitle"/>
          </p:nvPr>
        </p:nvSpPr>
        <p:spPr>
          <a:xfrm>
            <a:off x="2128603" y="454978"/>
            <a:ext cx="7912212" cy="667212"/>
          </a:xfrm>
          <a:prstGeom prst="rect">
            <a:avLst/>
          </a:prstGeom>
          <a:noFill/>
          <a:ln>
            <a:noFill/>
          </a:ln>
        </p:spPr>
        <p:txBody>
          <a:bodyPr spcFirstLastPara="1" wrap="square" lIns="91400" tIns="45675" rIns="91400" bIns="45675" anchor="ctr" anchorCtr="0">
            <a:noAutofit/>
          </a:bodyPr>
          <a:lstStyle/>
          <a:p>
            <a:pPr marL="0" lvl="0" indent="0" algn="l" rtl="0">
              <a:lnSpc>
                <a:spcPct val="100000"/>
              </a:lnSpc>
              <a:spcBef>
                <a:spcPts val="0"/>
              </a:spcBef>
              <a:spcAft>
                <a:spcPts val="0"/>
              </a:spcAft>
              <a:buClr>
                <a:srgbClr val="666666"/>
              </a:buClr>
              <a:buSzPts val="4400"/>
              <a:buFont typeface="Nunito Sans"/>
              <a:buNone/>
            </a:pPr>
            <a:r>
              <a:rPr lang="en-US" sz="4000" b="1" dirty="0"/>
              <a:t>AGENDA</a:t>
            </a:r>
            <a:endParaRPr sz="4000" b="1" dirty="0"/>
          </a:p>
        </p:txBody>
      </p:sp>
      <p:sp>
        <p:nvSpPr>
          <p:cNvPr id="174" name="Google Shape;174;p2"/>
          <p:cNvSpPr txBox="1">
            <a:spLocks noGrp="1"/>
          </p:cNvSpPr>
          <p:nvPr>
            <p:ph type="body" idx="1"/>
          </p:nvPr>
        </p:nvSpPr>
        <p:spPr>
          <a:xfrm>
            <a:off x="2128603" y="1793632"/>
            <a:ext cx="9542326" cy="4609390"/>
          </a:xfrm>
          <a:prstGeom prst="rect">
            <a:avLst/>
          </a:prstGeom>
          <a:noFill/>
          <a:ln>
            <a:noFill/>
          </a:ln>
        </p:spPr>
        <p:txBody>
          <a:bodyPr spcFirstLastPara="1" wrap="square" lIns="91400" tIns="45675" rIns="91400" bIns="45675" anchor="t" anchorCtr="0">
            <a:noAutofit/>
          </a:bodyPr>
          <a:lstStyle/>
          <a:p>
            <a:pPr marL="609622" lvl="0" indent="-609622" algn="l" rtl="0">
              <a:lnSpc>
                <a:spcPct val="100000"/>
              </a:lnSpc>
              <a:spcBef>
                <a:spcPts val="0"/>
              </a:spcBef>
              <a:spcAft>
                <a:spcPts val="0"/>
              </a:spcAft>
              <a:buClr>
                <a:srgbClr val="666666"/>
              </a:buClr>
              <a:buSzPts val="4800"/>
              <a:buFont typeface="Arial"/>
              <a:buChar char="•"/>
            </a:pPr>
            <a:r>
              <a:rPr lang="en-US" sz="3200" dirty="0"/>
              <a:t>The Threat Environment</a:t>
            </a:r>
            <a:endParaRPr sz="3200" dirty="0"/>
          </a:p>
          <a:p>
            <a:pPr marL="609622" lvl="0" indent="-304822" algn="l" rtl="0">
              <a:lnSpc>
                <a:spcPct val="100000"/>
              </a:lnSpc>
              <a:spcBef>
                <a:spcPts val="600"/>
              </a:spcBef>
              <a:spcAft>
                <a:spcPts val="0"/>
              </a:spcAft>
              <a:buClr>
                <a:srgbClr val="666666"/>
              </a:buClr>
              <a:buSzPts val="4800"/>
              <a:buFont typeface="Arial"/>
              <a:buNone/>
            </a:pPr>
            <a:endParaRPr sz="3200" dirty="0"/>
          </a:p>
          <a:p>
            <a:pPr marL="609621" lvl="0" indent="-609621" algn="l" rtl="0">
              <a:lnSpc>
                <a:spcPct val="100000"/>
              </a:lnSpc>
              <a:spcBef>
                <a:spcPts val="600"/>
              </a:spcBef>
              <a:spcAft>
                <a:spcPts val="0"/>
              </a:spcAft>
              <a:buClr>
                <a:srgbClr val="666666"/>
              </a:buClr>
              <a:buSzPts val="4800"/>
              <a:buFont typeface="Arial"/>
              <a:buChar char="•"/>
            </a:pPr>
            <a:r>
              <a:rPr lang="en-US" sz="3200" dirty="0"/>
              <a:t>Enforcement</a:t>
            </a:r>
          </a:p>
          <a:p>
            <a:pPr marL="609621" lvl="0" indent="-609621" algn="l" rtl="0">
              <a:lnSpc>
                <a:spcPct val="100000"/>
              </a:lnSpc>
              <a:spcBef>
                <a:spcPts val="600"/>
              </a:spcBef>
              <a:spcAft>
                <a:spcPts val="0"/>
              </a:spcAft>
              <a:buClr>
                <a:srgbClr val="666666"/>
              </a:buClr>
              <a:buSzPts val="4800"/>
              <a:buFont typeface="Arial"/>
              <a:buChar char="•"/>
            </a:pPr>
            <a:endParaRPr lang="en-US" sz="3200" dirty="0"/>
          </a:p>
          <a:p>
            <a:pPr marL="609621" lvl="0" indent="-609621" algn="l" rtl="0">
              <a:lnSpc>
                <a:spcPct val="100000"/>
              </a:lnSpc>
              <a:spcBef>
                <a:spcPts val="600"/>
              </a:spcBef>
              <a:spcAft>
                <a:spcPts val="0"/>
              </a:spcAft>
              <a:buClr>
                <a:srgbClr val="666666"/>
              </a:buClr>
              <a:buSzPts val="4800"/>
              <a:buFont typeface="Arial"/>
              <a:buChar char="•"/>
            </a:pPr>
            <a:r>
              <a:rPr lang="en-US" sz="3200" dirty="0"/>
              <a:t>Top Challenges – Privacy and Security</a:t>
            </a:r>
            <a:endParaRPr sz="3200" dirty="0"/>
          </a:p>
          <a:p>
            <a:pPr marL="609622" lvl="0" indent="-304822" algn="l" rtl="0">
              <a:lnSpc>
                <a:spcPct val="100000"/>
              </a:lnSpc>
              <a:spcBef>
                <a:spcPts val="600"/>
              </a:spcBef>
              <a:spcAft>
                <a:spcPts val="0"/>
              </a:spcAft>
              <a:buClr>
                <a:srgbClr val="666666"/>
              </a:buClr>
              <a:buSzPts val="4800"/>
              <a:buFont typeface="Arial"/>
              <a:buNone/>
            </a:pPr>
            <a:endParaRPr sz="3200" dirty="0"/>
          </a:p>
          <a:p>
            <a:pPr marL="609622" lvl="0" indent="-609622" algn="l" rtl="0">
              <a:lnSpc>
                <a:spcPct val="100000"/>
              </a:lnSpc>
              <a:spcBef>
                <a:spcPts val="600"/>
              </a:spcBef>
              <a:spcAft>
                <a:spcPts val="0"/>
              </a:spcAft>
              <a:buClr>
                <a:srgbClr val="666666"/>
              </a:buClr>
              <a:buSzPts val="4800"/>
              <a:buFont typeface="Arial"/>
              <a:buChar char="•"/>
            </a:pPr>
            <a:r>
              <a:rPr lang="en-US" sz="3200" dirty="0"/>
              <a:t>The Future</a:t>
            </a:r>
            <a:endParaRPr sz="3200" dirty="0"/>
          </a:p>
          <a:p>
            <a:pPr marL="609622" lvl="0" indent="-304822" algn="l" rtl="0">
              <a:lnSpc>
                <a:spcPct val="100000"/>
              </a:lnSpc>
              <a:spcBef>
                <a:spcPts val="600"/>
              </a:spcBef>
              <a:spcAft>
                <a:spcPts val="0"/>
              </a:spcAft>
              <a:buClr>
                <a:srgbClr val="666666"/>
              </a:buClr>
              <a:buSzPts val="4800"/>
              <a:buFont typeface="Arial"/>
              <a:buNone/>
            </a:pPr>
            <a:endParaRPr sz="2800" dirty="0"/>
          </a:p>
          <a:p>
            <a:pPr marL="609622" lvl="0" indent="-304822" algn="l" rtl="0">
              <a:lnSpc>
                <a:spcPct val="100000"/>
              </a:lnSpc>
              <a:spcBef>
                <a:spcPts val="600"/>
              </a:spcBef>
              <a:spcAft>
                <a:spcPts val="0"/>
              </a:spcAft>
              <a:buClr>
                <a:srgbClr val="666666"/>
              </a:buClr>
              <a:buSzPts val="4800"/>
              <a:buFont typeface="Arial"/>
              <a:buNone/>
            </a:pPr>
            <a:endParaRPr sz="2800" dirty="0"/>
          </a:p>
          <a:p>
            <a:pPr marL="228531" lvl="0" indent="-50785" algn="l" rtl="0">
              <a:lnSpc>
                <a:spcPct val="100000"/>
              </a:lnSpc>
              <a:spcBef>
                <a:spcPts val="600"/>
              </a:spcBef>
              <a:spcAft>
                <a:spcPts val="0"/>
              </a:spcAft>
              <a:buClr>
                <a:srgbClr val="666666"/>
              </a:buClr>
              <a:buSzPts val="2800"/>
              <a:buFont typeface="Nunito Sans"/>
              <a:buNone/>
            </a:pPr>
            <a:endParaRPr dirty="0"/>
          </a:p>
          <a:p>
            <a:pPr marL="228531" lvl="0" indent="-50785" algn="l" rtl="0">
              <a:lnSpc>
                <a:spcPct val="100000"/>
              </a:lnSpc>
              <a:spcBef>
                <a:spcPts val="600"/>
              </a:spcBef>
              <a:spcAft>
                <a:spcPts val="0"/>
              </a:spcAft>
              <a:buClr>
                <a:srgbClr val="666666"/>
              </a:buClr>
              <a:buSzPts val="2800"/>
              <a:buFont typeface="Nunito Sans"/>
              <a:buNone/>
            </a:pPr>
            <a:endParaRPr dirty="0"/>
          </a:p>
          <a:p>
            <a:pPr marL="228531" lvl="0" indent="-50785" algn="l" rtl="0">
              <a:lnSpc>
                <a:spcPct val="100000"/>
              </a:lnSpc>
              <a:spcBef>
                <a:spcPts val="600"/>
              </a:spcBef>
              <a:spcAft>
                <a:spcPts val="600"/>
              </a:spcAft>
              <a:buClr>
                <a:srgbClr val="666666"/>
              </a:buClr>
              <a:buSzPts val="2800"/>
              <a:buFont typeface="Nunito Sans"/>
              <a:buNone/>
            </a:pPr>
            <a:endParaRPr dirty="0"/>
          </a:p>
        </p:txBody>
      </p:sp>
      <p:pic>
        <p:nvPicPr>
          <p:cNvPr id="2" name="Picture 1">
            <a:extLst>
              <a:ext uri="{FF2B5EF4-FFF2-40B4-BE49-F238E27FC236}">
                <a16:creationId xmlns:a16="http://schemas.microsoft.com/office/drawing/2014/main" id="{FCF1D7CE-D87B-2FF0-9AD8-152E7B832369}"/>
              </a:ext>
            </a:extLst>
          </p:cNvPr>
          <p:cNvPicPr>
            <a:picLocks noChangeAspect="1"/>
          </p:cNvPicPr>
          <p:nvPr/>
        </p:nvPicPr>
        <p:blipFill>
          <a:blip r:embed="rId3"/>
          <a:stretch>
            <a:fillRect/>
          </a:stretch>
        </p:blipFill>
        <p:spPr>
          <a:xfrm>
            <a:off x="9449040" y="1793632"/>
            <a:ext cx="2221889" cy="18097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8DAB-8CBB-3894-114C-530939DF596B}"/>
              </a:ext>
            </a:extLst>
          </p:cNvPr>
          <p:cNvSpPr>
            <a:spLocks noGrp="1"/>
          </p:cNvSpPr>
          <p:nvPr>
            <p:ph type="ctrTitle"/>
          </p:nvPr>
        </p:nvSpPr>
        <p:spPr>
          <a:xfrm>
            <a:off x="3407836" y="239240"/>
            <a:ext cx="5373150" cy="667212"/>
          </a:xfrm>
        </p:spPr>
        <p:txBody>
          <a:bodyPr/>
          <a:lstStyle/>
          <a:p>
            <a:pPr algn="ctr"/>
            <a:r>
              <a:rPr lang="en-US" dirty="0"/>
              <a:t>The Threat Environment</a:t>
            </a:r>
          </a:p>
        </p:txBody>
      </p:sp>
      <p:pic>
        <p:nvPicPr>
          <p:cNvPr id="5" name="Picture 4">
            <a:extLst>
              <a:ext uri="{FF2B5EF4-FFF2-40B4-BE49-F238E27FC236}">
                <a16:creationId xmlns:a16="http://schemas.microsoft.com/office/drawing/2014/main" id="{FD186741-D107-0BD5-3861-16DC2093EF86}"/>
              </a:ext>
            </a:extLst>
          </p:cNvPr>
          <p:cNvPicPr>
            <a:picLocks noChangeAspect="1"/>
          </p:cNvPicPr>
          <p:nvPr/>
        </p:nvPicPr>
        <p:blipFill>
          <a:blip r:embed="rId3"/>
          <a:stretch>
            <a:fillRect/>
          </a:stretch>
        </p:blipFill>
        <p:spPr>
          <a:xfrm>
            <a:off x="2043837" y="1378226"/>
            <a:ext cx="8101150" cy="4346713"/>
          </a:xfrm>
          <a:prstGeom prst="rect">
            <a:avLst/>
          </a:prstGeom>
        </p:spPr>
      </p:pic>
      <p:pic>
        <p:nvPicPr>
          <p:cNvPr id="6" name="Picture 5">
            <a:extLst>
              <a:ext uri="{FF2B5EF4-FFF2-40B4-BE49-F238E27FC236}">
                <a16:creationId xmlns:a16="http://schemas.microsoft.com/office/drawing/2014/main" id="{D26D4B2E-22F5-9F59-35B5-31F953A700F7}"/>
              </a:ext>
            </a:extLst>
          </p:cNvPr>
          <p:cNvPicPr>
            <a:picLocks noChangeAspect="1"/>
          </p:cNvPicPr>
          <p:nvPr/>
        </p:nvPicPr>
        <p:blipFill>
          <a:blip r:embed="rId4"/>
          <a:stretch>
            <a:fillRect/>
          </a:stretch>
        </p:blipFill>
        <p:spPr>
          <a:xfrm>
            <a:off x="2134016" y="1133061"/>
            <a:ext cx="7920789" cy="5313946"/>
          </a:xfrm>
          <a:prstGeom prst="rect">
            <a:avLst/>
          </a:prstGeom>
        </p:spPr>
      </p:pic>
      <p:pic>
        <p:nvPicPr>
          <p:cNvPr id="7" name="Picture 6">
            <a:extLst>
              <a:ext uri="{FF2B5EF4-FFF2-40B4-BE49-F238E27FC236}">
                <a16:creationId xmlns:a16="http://schemas.microsoft.com/office/drawing/2014/main" id="{90F29F8E-9AC7-727E-BFF5-F5022AD55B35}"/>
              </a:ext>
            </a:extLst>
          </p:cNvPr>
          <p:cNvPicPr>
            <a:picLocks noChangeAspect="1"/>
          </p:cNvPicPr>
          <p:nvPr/>
        </p:nvPicPr>
        <p:blipFill>
          <a:blip r:embed="rId5">
            <a:alphaModFix/>
            <a:extLst>
              <a:ext uri="{28A0092B-C50C-407E-A947-70E740481C1C}">
                <a14:useLocalDpi xmlns:a14="http://schemas.microsoft.com/office/drawing/2010/main" val="0"/>
              </a:ext>
            </a:extLst>
          </a:blip>
          <a:stretch>
            <a:fillRect/>
          </a:stretch>
        </p:blipFill>
        <p:spPr>
          <a:xfrm>
            <a:off x="2134016" y="1133061"/>
            <a:ext cx="8232389" cy="5313946"/>
          </a:xfrm>
          <a:prstGeom prst="rect">
            <a:avLst/>
          </a:prstGeom>
        </p:spPr>
      </p:pic>
    </p:spTree>
    <p:extLst>
      <p:ext uri="{BB962C8B-B14F-4D97-AF65-F5344CB8AC3E}">
        <p14:creationId xmlns:p14="http://schemas.microsoft.com/office/powerpoint/2010/main" val="313169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xit" presetSubtype="0" fill="hold" nodeType="clickEffect">
                                  <p:stCondLst>
                                    <p:cond delay="0"/>
                                  </p:stCondLst>
                                  <p:childTnLst>
                                    <p:animEffect transition="out" filter="dissolve">
                                      <p:cBhvr>
                                        <p:cTn id="13" dur="1000"/>
                                        <p:tgtEl>
                                          <p:spTgt spid="6"/>
                                        </p:tgtEl>
                                      </p:cBhvr>
                                    </p:animEffect>
                                    <p:set>
                                      <p:cBhvr>
                                        <p:cTn id="14" dur="1" fill="hold">
                                          <p:stCondLst>
                                            <p:cond delay="999"/>
                                          </p:stCondLst>
                                        </p:cTn>
                                        <p:tgtEl>
                                          <p:spTgt spid="6"/>
                                        </p:tgtEl>
                                        <p:attrNameLst>
                                          <p:attrName>style.visibility</p:attrName>
                                        </p:attrNameLst>
                                      </p:cBhvr>
                                      <p:to>
                                        <p:strVal val="hidden"/>
                                      </p:to>
                                    </p:set>
                                  </p:childTnLst>
                                </p:cTn>
                              </p:par>
                            </p:childTnLst>
                          </p:cTn>
                        </p:par>
                        <p:par>
                          <p:cTn id="15" fill="hold">
                            <p:stCondLst>
                              <p:cond delay="1000"/>
                            </p:stCondLst>
                            <p:childTnLst>
                              <p:par>
                                <p:cTn id="16" presetID="1"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C8DAB-8CBB-3894-114C-530939DF596B}"/>
              </a:ext>
            </a:extLst>
          </p:cNvPr>
          <p:cNvSpPr>
            <a:spLocks noGrp="1"/>
          </p:cNvSpPr>
          <p:nvPr>
            <p:ph type="ctrTitle"/>
          </p:nvPr>
        </p:nvSpPr>
        <p:spPr>
          <a:xfrm>
            <a:off x="3407836" y="239240"/>
            <a:ext cx="5373150" cy="667212"/>
          </a:xfrm>
        </p:spPr>
        <p:txBody>
          <a:bodyPr/>
          <a:lstStyle/>
          <a:p>
            <a:pPr algn="ctr"/>
            <a:r>
              <a:rPr lang="en-US" dirty="0"/>
              <a:t>Enforcement</a:t>
            </a:r>
          </a:p>
        </p:txBody>
      </p:sp>
      <p:sp>
        <p:nvSpPr>
          <p:cNvPr id="3" name="TextBox 2">
            <a:extLst>
              <a:ext uri="{FF2B5EF4-FFF2-40B4-BE49-F238E27FC236}">
                <a16:creationId xmlns:a16="http://schemas.microsoft.com/office/drawing/2014/main" id="{0AF69A98-C85D-E2D4-D72A-21C0FB88F172}"/>
              </a:ext>
            </a:extLst>
          </p:cNvPr>
          <p:cNvSpPr txBox="1"/>
          <p:nvPr/>
        </p:nvSpPr>
        <p:spPr>
          <a:xfrm>
            <a:off x="2049802" y="1289957"/>
            <a:ext cx="8942047" cy="4524315"/>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rgbClr val="666666"/>
                </a:solidFill>
                <a:latin typeface="Nunito Sans"/>
                <a:sym typeface="Nunito Sans"/>
              </a:rPr>
              <a:t>Enforcement discretion has ended</a:t>
            </a:r>
          </a:p>
          <a:p>
            <a:pPr marL="342900" indent="-342900">
              <a:buFont typeface="Arial" panose="020B0604020202020204" pitchFamily="34" charset="0"/>
              <a:buChar char="•"/>
            </a:pPr>
            <a:endParaRPr lang="en-US" sz="3200" dirty="0">
              <a:solidFill>
                <a:srgbClr val="666666"/>
              </a:solidFill>
              <a:latin typeface="Nunito Sans"/>
              <a:sym typeface="Nunito Sans"/>
            </a:endParaRPr>
          </a:p>
          <a:p>
            <a:pPr marL="342900" indent="-342900">
              <a:buFont typeface="Arial" panose="020B0604020202020204" pitchFamily="34" charset="0"/>
              <a:buChar char="•"/>
            </a:pPr>
            <a:r>
              <a:rPr lang="en-US" sz="3200" dirty="0">
                <a:solidFill>
                  <a:srgbClr val="666666"/>
                </a:solidFill>
                <a:latin typeface="Nunito Sans"/>
                <a:sym typeface="Nunito Sans"/>
              </a:rPr>
              <a:t>OCR has received and investigated a record number of Breach Reports</a:t>
            </a:r>
          </a:p>
          <a:p>
            <a:endParaRPr lang="en-US" sz="3200" dirty="0">
              <a:solidFill>
                <a:srgbClr val="666666"/>
              </a:solidFill>
              <a:latin typeface="Nunito Sans"/>
              <a:sym typeface="Nunito Sans"/>
            </a:endParaRPr>
          </a:p>
          <a:p>
            <a:pPr marL="342900" indent="-342900">
              <a:buFont typeface="Arial" panose="020B0604020202020204" pitchFamily="34" charset="0"/>
              <a:buChar char="•"/>
            </a:pPr>
            <a:r>
              <a:rPr lang="en-US" sz="3200" dirty="0">
                <a:solidFill>
                  <a:srgbClr val="666666"/>
                </a:solidFill>
                <a:latin typeface="Nunito Sans"/>
                <a:sym typeface="Nunito Sans"/>
              </a:rPr>
              <a:t>Decreased OCR enforcement staff</a:t>
            </a:r>
          </a:p>
          <a:p>
            <a:pPr marL="342900" indent="-342900">
              <a:buFont typeface="Arial" panose="020B0604020202020204" pitchFamily="34" charset="0"/>
              <a:buChar char="•"/>
            </a:pPr>
            <a:endParaRPr lang="en-US" sz="3200" dirty="0">
              <a:solidFill>
                <a:srgbClr val="666666"/>
              </a:solidFill>
              <a:latin typeface="Nunito Sans"/>
              <a:sym typeface="Nunito Sans"/>
            </a:endParaRPr>
          </a:p>
          <a:p>
            <a:pPr marL="342900" indent="-342900">
              <a:buFont typeface="Arial" panose="020B0604020202020204" pitchFamily="34" charset="0"/>
              <a:buChar char="•"/>
            </a:pPr>
            <a:r>
              <a:rPr lang="en-US" sz="3200" dirty="0">
                <a:solidFill>
                  <a:srgbClr val="666666"/>
                </a:solidFill>
                <a:latin typeface="Nunito Sans"/>
                <a:sym typeface="Nunito Sans"/>
              </a:rPr>
              <a:t>OCR fines + criminal penalties + civil lawsuit settlements</a:t>
            </a:r>
          </a:p>
        </p:txBody>
      </p:sp>
    </p:spTree>
    <p:extLst>
      <p:ext uri="{BB962C8B-B14F-4D97-AF65-F5344CB8AC3E}">
        <p14:creationId xmlns:p14="http://schemas.microsoft.com/office/powerpoint/2010/main" val="2284332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815841A-82DF-8268-20BC-1B76AA7DEB64}"/>
              </a:ext>
            </a:extLst>
          </p:cNvPr>
          <p:cNvSpPr>
            <a:spLocks noGrp="1"/>
          </p:cNvSpPr>
          <p:nvPr>
            <p:ph type="body" idx="1"/>
          </p:nvPr>
        </p:nvSpPr>
        <p:spPr>
          <a:xfrm>
            <a:off x="2215661" y="2264926"/>
            <a:ext cx="9820937" cy="3661089"/>
          </a:xfrm>
        </p:spPr>
        <p:txBody>
          <a:bodyPr/>
          <a:lstStyle/>
          <a:p>
            <a:pPr marL="685800" indent="-457200">
              <a:buSzPct val="100000"/>
              <a:buFont typeface="Arial" panose="020B0604020202020204" pitchFamily="34" charset="0"/>
              <a:buChar char="•"/>
            </a:pPr>
            <a:r>
              <a:rPr lang="en-US" sz="3200" dirty="0"/>
              <a:t>Mitigates fines</a:t>
            </a:r>
          </a:p>
          <a:p>
            <a:pPr marL="685800" indent="-457200">
              <a:buSzPct val="100000"/>
              <a:buFont typeface="Arial" panose="020B0604020202020204" pitchFamily="34" charset="0"/>
              <a:buChar char="•"/>
            </a:pPr>
            <a:endParaRPr lang="en-US" sz="3200" dirty="0"/>
          </a:p>
          <a:p>
            <a:pPr marL="685800" indent="-457200">
              <a:buSzPct val="100000"/>
              <a:buFont typeface="Arial" panose="020B0604020202020204" pitchFamily="34" charset="0"/>
              <a:buChar char="•"/>
            </a:pPr>
            <a:r>
              <a:rPr lang="en-US" sz="3200" dirty="0"/>
              <a:t>Decreases/eliminates length and extent of audit in response to a breach</a:t>
            </a:r>
          </a:p>
          <a:p>
            <a:pPr marL="685800" indent="-457200">
              <a:buSzPct val="100000"/>
              <a:buFont typeface="Arial" panose="020B0604020202020204" pitchFamily="34" charset="0"/>
              <a:buChar char="•"/>
            </a:pPr>
            <a:endParaRPr lang="en-US" sz="3200" dirty="0"/>
          </a:p>
          <a:p>
            <a:pPr marL="685800" indent="-457200">
              <a:buSzPct val="100000"/>
              <a:buFont typeface="Arial" panose="020B0604020202020204" pitchFamily="34" charset="0"/>
              <a:buChar char="•"/>
            </a:pPr>
            <a:r>
              <a:rPr lang="en-US" sz="3200" dirty="0"/>
              <a:t>Mitigates remedies in a HIPAA resolution agreement with HHS</a:t>
            </a:r>
          </a:p>
        </p:txBody>
      </p:sp>
      <p:pic>
        <p:nvPicPr>
          <p:cNvPr id="5" name="Picture 4">
            <a:extLst>
              <a:ext uri="{FF2B5EF4-FFF2-40B4-BE49-F238E27FC236}">
                <a16:creationId xmlns:a16="http://schemas.microsoft.com/office/drawing/2014/main" id="{995AD46E-2C4D-D162-80E4-E77E2C7ED38B}"/>
              </a:ext>
            </a:extLst>
          </p:cNvPr>
          <p:cNvPicPr>
            <a:picLocks noChangeAspect="1"/>
          </p:cNvPicPr>
          <p:nvPr/>
        </p:nvPicPr>
        <p:blipFill>
          <a:blip r:embed="rId3"/>
          <a:srcRect/>
          <a:stretch/>
        </p:blipFill>
        <p:spPr>
          <a:xfrm>
            <a:off x="-1" y="-266699"/>
            <a:ext cx="12188825" cy="7124700"/>
          </a:xfrm>
          <a:prstGeom prst="rect">
            <a:avLst/>
          </a:prstGeom>
        </p:spPr>
      </p:pic>
      <p:pic>
        <p:nvPicPr>
          <p:cNvPr id="8" name="Picture 7">
            <a:extLst>
              <a:ext uri="{FF2B5EF4-FFF2-40B4-BE49-F238E27FC236}">
                <a16:creationId xmlns:a16="http://schemas.microsoft.com/office/drawing/2014/main" id="{C9FD0A09-66AC-4BBB-7226-D90EACBF8379}"/>
              </a:ext>
            </a:extLst>
          </p:cNvPr>
          <p:cNvPicPr>
            <a:picLocks noChangeAspect="1"/>
          </p:cNvPicPr>
          <p:nvPr/>
        </p:nvPicPr>
        <p:blipFill>
          <a:blip r:embed="rId3"/>
          <a:srcRect/>
          <a:stretch/>
        </p:blipFill>
        <p:spPr>
          <a:xfrm>
            <a:off x="4923753" y="185447"/>
            <a:ext cx="2341313" cy="1186692"/>
          </a:xfrm>
          <a:prstGeom prst="rect">
            <a:avLst/>
          </a:prstGeom>
        </p:spPr>
      </p:pic>
    </p:spTree>
    <p:extLst>
      <p:ext uri="{BB962C8B-B14F-4D97-AF65-F5344CB8AC3E}">
        <p14:creationId xmlns:p14="http://schemas.microsoft.com/office/powerpoint/2010/main" val="259662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F846-2D9B-1BCD-AA95-4CF2771A3D8A}"/>
              </a:ext>
            </a:extLst>
          </p:cNvPr>
          <p:cNvSpPr>
            <a:spLocks noGrp="1"/>
          </p:cNvSpPr>
          <p:nvPr>
            <p:ph type="ctrTitle"/>
          </p:nvPr>
        </p:nvSpPr>
        <p:spPr>
          <a:xfrm>
            <a:off x="1320837" y="496127"/>
            <a:ext cx="9547150" cy="667212"/>
          </a:xfrm>
        </p:spPr>
        <p:txBody>
          <a:bodyPr/>
          <a:lstStyle/>
          <a:p>
            <a:r>
              <a:rPr lang="en-US" sz="3500" dirty="0"/>
              <a:t>Top Challenges – Privacy &amp; Breach Notification</a:t>
            </a:r>
          </a:p>
        </p:txBody>
      </p:sp>
      <p:sp>
        <p:nvSpPr>
          <p:cNvPr id="3" name="Text Placeholder 2">
            <a:extLst>
              <a:ext uri="{FF2B5EF4-FFF2-40B4-BE49-F238E27FC236}">
                <a16:creationId xmlns:a16="http://schemas.microsoft.com/office/drawing/2014/main" id="{657DA201-C91F-970E-907C-314AC029AD38}"/>
              </a:ext>
            </a:extLst>
          </p:cNvPr>
          <p:cNvSpPr>
            <a:spLocks noGrp="1"/>
          </p:cNvSpPr>
          <p:nvPr>
            <p:ph type="body" idx="1"/>
          </p:nvPr>
        </p:nvSpPr>
        <p:spPr>
          <a:xfrm>
            <a:off x="2528709" y="1322614"/>
            <a:ext cx="8833557" cy="4705653"/>
          </a:xfrm>
        </p:spPr>
        <p:txBody>
          <a:bodyPr/>
          <a:lstStyle/>
          <a:p>
            <a:pPr marL="571500" indent="-342900">
              <a:buSzPct val="100000"/>
              <a:buFont typeface="Arial" panose="020B0604020202020204" pitchFamily="34" charset="0"/>
              <a:buChar char="•"/>
            </a:pPr>
            <a:r>
              <a:rPr lang="en-US" sz="3200" dirty="0"/>
              <a:t>Timely Access to Records</a:t>
            </a:r>
          </a:p>
          <a:p>
            <a:pPr marL="228600" indent="0">
              <a:buSzPct val="100000"/>
            </a:pPr>
            <a:endParaRPr lang="en-US" sz="3200" dirty="0"/>
          </a:p>
          <a:p>
            <a:pPr marL="571500" indent="-342900">
              <a:buSzPct val="100000"/>
              <a:buFont typeface="Arial" panose="020B0604020202020204" pitchFamily="34" charset="0"/>
              <a:buChar char="•"/>
            </a:pPr>
            <a:r>
              <a:rPr lang="en-US" sz="3200" dirty="0"/>
              <a:t>Insufficient sharing of Privacy Practices</a:t>
            </a:r>
          </a:p>
          <a:p>
            <a:pPr marL="571500" indent="-342900">
              <a:buSzPct val="100000"/>
              <a:buFont typeface="Arial" panose="020B0604020202020204" pitchFamily="34" charset="0"/>
              <a:buChar char="•"/>
            </a:pPr>
            <a:endParaRPr lang="en-US" sz="3200" dirty="0"/>
          </a:p>
          <a:p>
            <a:pPr marL="571500" indent="-342900">
              <a:buSzPct val="100000"/>
              <a:buFont typeface="Arial" panose="020B0604020202020204" pitchFamily="34" charset="0"/>
              <a:buChar char="•"/>
            </a:pPr>
            <a:r>
              <a:rPr lang="en-US" sz="3200" dirty="0"/>
              <a:t>Deficient Privacy Training</a:t>
            </a:r>
          </a:p>
          <a:p>
            <a:pPr marL="571500" indent="-342900">
              <a:buSzPct val="100000"/>
              <a:buFont typeface="Arial" panose="020B0604020202020204" pitchFamily="34" charset="0"/>
              <a:buChar char="•"/>
            </a:pPr>
            <a:endParaRPr lang="en-US" sz="3200" dirty="0"/>
          </a:p>
          <a:p>
            <a:pPr marL="571500" indent="-342900">
              <a:buSzPct val="100000"/>
              <a:buFont typeface="Arial" panose="020B0604020202020204" pitchFamily="34" charset="0"/>
              <a:buChar char="•"/>
            </a:pPr>
            <a:r>
              <a:rPr lang="en-US" sz="3200" dirty="0"/>
              <a:t>Timely Breach Notification</a:t>
            </a:r>
          </a:p>
          <a:p>
            <a:pPr marL="571500" indent="-342900">
              <a:buSzPct val="100000"/>
              <a:buFont typeface="Arial" panose="020B0604020202020204" pitchFamily="34" charset="0"/>
              <a:buChar char="•"/>
            </a:pPr>
            <a:endParaRPr lang="en-US" sz="3200" dirty="0"/>
          </a:p>
          <a:p>
            <a:pPr marL="571500" indent="-342900">
              <a:buSzPct val="100000"/>
              <a:buFont typeface="Arial" panose="020B0604020202020204" pitchFamily="34" charset="0"/>
              <a:buChar char="•"/>
            </a:pPr>
            <a:r>
              <a:rPr lang="en-US" sz="3200" dirty="0"/>
              <a:t>Inadequate Breach Notification content</a:t>
            </a:r>
          </a:p>
          <a:p>
            <a:pPr marL="571500" indent="-342900">
              <a:buSzPct val="100000"/>
              <a:buFont typeface="Arial" panose="020B0604020202020204" pitchFamily="34" charset="0"/>
              <a:buChar char="•"/>
            </a:pPr>
            <a:endParaRPr lang="en-US" sz="3200" dirty="0"/>
          </a:p>
          <a:p>
            <a:pPr marL="571500" indent="-342900">
              <a:buSzPct val="100000"/>
              <a:buFont typeface="Arial" panose="020B0604020202020204" pitchFamily="34" charset="0"/>
              <a:buChar char="•"/>
            </a:pPr>
            <a:endParaRPr lang="en-US" sz="3200" dirty="0"/>
          </a:p>
          <a:p>
            <a:pPr marL="571500" indent="-342900">
              <a:buSzPct val="100000"/>
              <a:buFont typeface="Arial" panose="020B0604020202020204" pitchFamily="34" charset="0"/>
              <a:buChar char="•"/>
            </a:pPr>
            <a:endParaRPr lang="en-US" sz="3200" dirty="0"/>
          </a:p>
        </p:txBody>
      </p:sp>
      <p:pic>
        <p:nvPicPr>
          <p:cNvPr id="5" name="Picture 4">
            <a:extLst>
              <a:ext uri="{FF2B5EF4-FFF2-40B4-BE49-F238E27FC236}">
                <a16:creationId xmlns:a16="http://schemas.microsoft.com/office/drawing/2014/main" id="{0D8361CC-8DF9-822B-6AB5-77AA11729D6F}"/>
              </a:ext>
            </a:extLst>
          </p:cNvPr>
          <p:cNvPicPr>
            <a:picLocks noChangeAspect="1"/>
          </p:cNvPicPr>
          <p:nvPr/>
        </p:nvPicPr>
        <p:blipFill>
          <a:blip r:embed="rId3">
            <a:alphaModFix amt="10000"/>
          </a:blip>
          <a:stretch>
            <a:fillRect/>
          </a:stretch>
        </p:blipFill>
        <p:spPr>
          <a:xfrm>
            <a:off x="4545012" y="2114550"/>
            <a:ext cx="3098800" cy="2628900"/>
          </a:xfrm>
          <a:prstGeom prst="rect">
            <a:avLst/>
          </a:prstGeom>
        </p:spPr>
      </p:pic>
    </p:spTree>
    <p:extLst>
      <p:ext uri="{BB962C8B-B14F-4D97-AF65-F5344CB8AC3E}">
        <p14:creationId xmlns:p14="http://schemas.microsoft.com/office/powerpoint/2010/main" val="183768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F846-2D9B-1BCD-AA95-4CF2771A3D8A}"/>
              </a:ext>
            </a:extLst>
          </p:cNvPr>
          <p:cNvSpPr>
            <a:spLocks noGrp="1"/>
          </p:cNvSpPr>
          <p:nvPr>
            <p:ph type="ctrTitle"/>
          </p:nvPr>
        </p:nvSpPr>
        <p:spPr>
          <a:xfrm>
            <a:off x="3325830" y="496127"/>
            <a:ext cx="5537163" cy="667212"/>
          </a:xfrm>
        </p:spPr>
        <p:txBody>
          <a:bodyPr/>
          <a:lstStyle/>
          <a:p>
            <a:r>
              <a:rPr lang="en-US" sz="3500" dirty="0"/>
              <a:t>Top Challenges – Security</a:t>
            </a:r>
          </a:p>
        </p:txBody>
      </p:sp>
      <p:sp>
        <p:nvSpPr>
          <p:cNvPr id="3" name="Text Placeholder 2">
            <a:extLst>
              <a:ext uri="{FF2B5EF4-FFF2-40B4-BE49-F238E27FC236}">
                <a16:creationId xmlns:a16="http://schemas.microsoft.com/office/drawing/2014/main" id="{657DA201-C91F-970E-907C-314AC029AD38}"/>
              </a:ext>
            </a:extLst>
          </p:cNvPr>
          <p:cNvSpPr>
            <a:spLocks noGrp="1"/>
          </p:cNvSpPr>
          <p:nvPr>
            <p:ph type="body" idx="1"/>
          </p:nvPr>
        </p:nvSpPr>
        <p:spPr>
          <a:xfrm>
            <a:off x="2528709" y="1322614"/>
            <a:ext cx="8833557" cy="4705653"/>
          </a:xfrm>
        </p:spPr>
        <p:txBody>
          <a:bodyPr/>
          <a:lstStyle/>
          <a:p>
            <a:pPr marL="571500" indent="-342900">
              <a:buSzPct val="100000"/>
              <a:buFont typeface="Arial" panose="020B0604020202020204" pitchFamily="34" charset="0"/>
              <a:buChar char="•"/>
            </a:pPr>
            <a:r>
              <a:rPr lang="en-US" sz="3200" dirty="0"/>
              <a:t>Timely Risk Analysis</a:t>
            </a:r>
          </a:p>
          <a:p>
            <a:pPr marL="228600" indent="0">
              <a:buSzPct val="100000"/>
            </a:pPr>
            <a:endParaRPr lang="en-US" sz="3200" dirty="0"/>
          </a:p>
          <a:p>
            <a:pPr marL="571500" indent="-342900">
              <a:buSzPct val="100000"/>
              <a:buFont typeface="Arial" panose="020B0604020202020204" pitchFamily="34" charset="0"/>
              <a:buChar char="•"/>
            </a:pPr>
            <a:r>
              <a:rPr lang="en-US" sz="3200" dirty="0"/>
              <a:t>Insufficient Risk Management</a:t>
            </a:r>
          </a:p>
          <a:p>
            <a:pPr marL="571500" indent="-342900">
              <a:buSzPct val="100000"/>
              <a:buFont typeface="Arial" panose="020B0604020202020204" pitchFamily="34" charset="0"/>
              <a:buChar char="•"/>
            </a:pPr>
            <a:endParaRPr lang="en-US" sz="3200" dirty="0"/>
          </a:p>
          <a:p>
            <a:pPr marL="571500" indent="-342900">
              <a:buSzPct val="100000"/>
              <a:buFont typeface="Arial" panose="020B0604020202020204" pitchFamily="34" charset="0"/>
              <a:buChar char="•"/>
            </a:pPr>
            <a:r>
              <a:rPr lang="en-US" sz="3200" dirty="0"/>
              <a:t>Deficient audit and activity monitoring</a:t>
            </a:r>
          </a:p>
          <a:p>
            <a:pPr marL="571500" indent="-342900">
              <a:buSzPct val="100000"/>
              <a:buFont typeface="Arial" panose="020B0604020202020204" pitchFamily="34" charset="0"/>
              <a:buChar char="•"/>
            </a:pPr>
            <a:endParaRPr lang="en-US" sz="3200" dirty="0"/>
          </a:p>
          <a:p>
            <a:pPr marL="571500" indent="-342900">
              <a:buSzPct val="100000"/>
              <a:buFont typeface="Arial" panose="020B0604020202020204" pitchFamily="34" charset="0"/>
              <a:buChar char="•"/>
            </a:pPr>
            <a:r>
              <a:rPr lang="en-US" sz="3200" dirty="0"/>
              <a:t>User access controls</a:t>
            </a:r>
          </a:p>
          <a:p>
            <a:pPr marL="571500" indent="-342900">
              <a:buSzPct val="100000"/>
              <a:buFont typeface="Arial" panose="020B0604020202020204" pitchFamily="34" charset="0"/>
              <a:buChar char="•"/>
            </a:pPr>
            <a:endParaRPr lang="en-US" sz="3200" dirty="0"/>
          </a:p>
          <a:p>
            <a:pPr marL="571500" indent="-342900">
              <a:buSzPct val="100000"/>
              <a:buFont typeface="Arial" panose="020B0604020202020204" pitchFamily="34" charset="0"/>
              <a:buChar char="•"/>
            </a:pPr>
            <a:r>
              <a:rPr lang="en-US" sz="3200" dirty="0"/>
              <a:t>Deficient Business Associates</a:t>
            </a:r>
          </a:p>
          <a:p>
            <a:pPr marL="571500" indent="-342900">
              <a:buSzPct val="100000"/>
              <a:buFont typeface="Arial" panose="020B0604020202020204" pitchFamily="34" charset="0"/>
              <a:buChar char="•"/>
            </a:pPr>
            <a:endParaRPr lang="en-US" sz="3200" dirty="0"/>
          </a:p>
          <a:p>
            <a:pPr marL="571500" indent="-342900">
              <a:buSzPct val="100000"/>
              <a:buFont typeface="Arial" panose="020B0604020202020204" pitchFamily="34" charset="0"/>
              <a:buChar char="•"/>
            </a:pPr>
            <a:endParaRPr lang="en-US" sz="3200" dirty="0"/>
          </a:p>
          <a:p>
            <a:pPr marL="571500" indent="-342900">
              <a:buSzPct val="100000"/>
              <a:buFont typeface="Arial" panose="020B0604020202020204" pitchFamily="34" charset="0"/>
              <a:buChar char="•"/>
            </a:pPr>
            <a:endParaRPr lang="en-US" sz="3200" dirty="0"/>
          </a:p>
        </p:txBody>
      </p:sp>
      <p:pic>
        <p:nvPicPr>
          <p:cNvPr id="5" name="Picture 4">
            <a:extLst>
              <a:ext uri="{FF2B5EF4-FFF2-40B4-BE49-F238E27FC236}">
                <a16:creationId xmlns:a16="http://schemas.microsoft.com/office/drawing/2014/main" id="{0D8361CC-8DF9-822B-6AB5-77AA11729D6F}"/>
              </a:ext>
            </a:extLst>
          </p:cNvPr>
          <p:cNvPicPr>
            <a:picLocks noChangeAspect="1"/>
          </p:cNvPicPr>
          <p:nvPr/>
        </p:nvPicPr>
        <p:blipFill>
          <a:blip r:embed="rId3">
            <a:alphaModFix amt="10000"/>
          </a:blip>
          <a:stretch>
            <a:fillRect/>
          </a:stretch>
        </p:blipFill>
        <p:spPr>
          <a:xfrm>
            <a:off x="4545012" y="2114550"/>
            <a:ext cx="3098800" cy="2628900"/>
          </a:xfrm>
          <a:prstGeom prst="rect">
            <a:avLst/>
          </a:prstGeom>
        </p:spPr>
      </p:pic>
    </p:spTree>
    <p:extLst>
      <p:ext uri="{BB962C8B-B14F-4D97-AF65-F5344CB8AC3E}">
        <p14:creationId xmlns:p14="http://schemas.microsoft.com/office/powerpoint/2010/main" val="218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EF846-2D9B-1BCD-AA95-4CF2771A3D8A}"/>
              </a:ext>
            </a:extLst>
          </p:cNvPr>
          <p:cNvSpPr>
            <a:spLocks noGrp="1"/>
          </p:cNvSpPr>
          <p:nvPr>
            <p:ph type="ctrTitle"/>
          </p:nvPr>
        </p:nvSpPr>
        <p:spPr>
          <a:xfrm>
            <a:off x="2958216" y="496127"/>
            <a:ext cx="6272392" cy="667212"/>
          </a:xfrm>
        </p:spPr>
        <p:txBody>
          <a:bodyPr/>
          <a:lstStyle/>
          <a:p>
            <a:r>
              <a:rPr lang="en-US" dirty="0"/>
              <a:t>Business Associates &amp; BAAs</a:t>
            </a:r>
          </a:p>
        </p:txBody>
      </p:sp>
      <p:sp>
        <p:nvSpPr>
          <p:cNvPr id="3" name="Text Placeholder 2">
            <a:extLst>
              <a:ext uri="{FF2B5EF4-FFF2-40B4-BE49-F238E27FC236}">
                <a16:creationId xmlns:a16="http://schemas.microsoft.com/office/drawing/2014/main" id="{657DA201-C91F-970E-907C-314AC029AD38}"/>
              </a:ext>
            </a:extLst>
          </p:cNvPr>
          <p:cNvSpPr>
            <a:spLocks noGrp="1"/>
          </p:cNvSpPr>
          <p:nvPr>
            <p:ph type="body" idx="1"/>
          </p:nvPr>
        </p:nvSpPr>
        <p:spPr/>
        <p:txBody>
          <a:bodyPr/>
          <a:lstStyle/>
          <a:p>
            <a:pPr marL="571500" indent="-342900">
              <a:buSzPct val="100000"/>
              <a:buFont typeface="Arial" panose="020B0604020202020204" pitchFamily="34" charset="0"/>
              <a:buChar char="•"/>
            </a:pPr>
            <a:r>
              <a:rPr lang="en-US" sz="3200" dirty="0"/>
              <a:t>Supply chain risk</a:t>
            </a:r>
          </a:p>
          <a:p>
            <a:pPr marL="571500" indent="-342900">
              <a:buSzPct val="100000"/>
              <a:buFont typeface="Arial" panose="020B0604020202020204" pitchFamily="34" charset="0"/>
              <a:buChar char="•"/>
            </a:pPr>
            <a:endParaRPr lang="en-US" sz="3200" dirty="0"/>
          </a:p>
          <a:p>
            <a:pPr marL="571500" indent="-342900">
              <a:buSzPct val="100000"/>
              <a:buFont typeface="Arial" panose="020B0604020202020204" pitchFamily="34" charset="0"/>
              <a:buChar char="•"/>
            </a:pPr>
            <a:r>
              <a:rPr lang="en-US" sz="3200" dirty="0"/>
              <a:t>Deficient Risk Analysis </a:t>
            </a:r>
          </a:p>
          <a:p>
            <a:pPr marL="571500" indent="-342900">
              <a:buSzPct val="100000"/>
              <a:buFont typeface="Arial" panose="020B0604020202020204" pitchFamily="34" charset="0"/>
              <a:buChar char="•"/>
            </a:pPr>
            <a:endParaRPr lang="en-US" sz="3200" dirty="0"/>
          </a:p>
          <a:p>
            <a:pPr marL="571500" indent="-342900">
              <a:buSzPct val="100000"/>
              <a:buFont typeface="Arial" panose="020B0604020202020204" pitchFamily="34" charset="0"/>
              <a:buChar char="•"/>
            </a:pPr>
            <a:r>
              <a:rPr lang="en-US" sz="3200" dirty="0"/>
              <a:t>Email awareness</a:t>
            </a:r>
          </a:p>
          <a:p>
            <a:pPr marL="571500" indent="-342900">
              <a:buSzPct val="100000"/>
              <a:buFont typeface="Arial" panose="020B0604020202020204" pitchFamily="34" charset="0"/>
              <a:buChar char="•"/>
            </a:pPr>
            <a:endParaRPr lang="en-US" sz="3200" dirty="0"/>
          </a:p>
          <a:p>
            <a:pPr marL="571500" indent="-342900">
              <a:buSzPct val="100000"/>
              <a:buFont typeface="Arial" panose="020B0604020202020204" pitchFamily="34" charset="0"/>
              <a:buChar char="•"/>
            </a:pPr>
            <a:r>
              <a:rPr lang="en-US" sz="3200" dirty="0"/>
              <a:t>CE to CE BAAs</a:t>
            </a:r>
          </a:p>
        </p:txBody>
      </p:sp>
      <p:pic>
        <p:nvPicPr>
          <p:cNvPr id="4" name="Picture 3">
            <a:extLst>
              <a:ext uri="{FF2B5EF4-FFF2-40B4-BE49-F238E27FC236}">
                <a16:creationId xmlns:a16="http://schemas.microsoft.com/office/drawing/2014/main" id="{A2FFCBBD-2DF0-A7B9-4F77-738A1B3B158C}"/>
              </a:ext>
            </a:extLst>
          </p:cNvPr>
          <p:cNvPicPr>
            <a:picLocks noChangeAspect="1"/>
          </p:cNvPicPr>
          <p:nvPr/>
        </p:nvPicPr>
        <p:blipFill>
          <a:blip r:embed="rId3">
            <a:alphaModFix amt="10000"/>
          </a:blip>
          <a:stretch>
            <a:fillRect/>
          </a:stretch>
        </p:blipFill>
        <p:spPr>
          <a:xfrm>
            <a:off x="4545012" y="2114550"/>
            <a:ext cx="3098800" cy="2628900"/>
          </a:xfrm>
          <a:prstGeom prst="rect">
            <a:avLst/>
          </a:prstGeom>
        </p:spPr>
      </p:pic>
    </p:spTree>
    <p:extLst>
      <p:ext uri="{BB962C8B-B14F-4D97-AF65-F5344CB8AC3E}">
        <p14:creationId xmlns:p14="http://schemas.microsoft.com/office/powerpoint/2010/main" val="1357518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B1B2-A5A6-4747-1AF4-0E607A4DE17F}"/>
              </a:ext>
            </a:extLst>
          </p:cNvPr>
          <p:cNvSpPr>
            <a:spLocks noGrp="1"/>
          </p:cNvSpPr>
          <p:nvPr>
            <p:ph type="ctrTitle"/>
          </p:nvPr>
        </p:nvSpPr>
        <p:spPr>
          <a:xfrm>
            <a:off x="4844166" y="496127"/>
            <a:ext cx="2500492" cy="667212"/>
          </a:xfrm>
        </p:spPr>
        <p:txBody>
          <a:bodyPr/>
          <a:lstStyle/>
          <a:p>
            <a:r>
              <a:rPr lang="en-US" dirty="0"/>
              <a:t>The Future</a:t>
            </a:r>
          </a:p>
        </p:txBody>
      </p:sp>
      <p:sp>
        <p:nvSpPr>
          <p:cNvPr id="3" name="Text Placeholder 2">
            <a:extLst>
              <a:ext uri="{FF2B5EF4-FFF2-40B4-BE49-F238E27FC236}">
                <a16:creationId xmlns:a16="http://schemas.microsoft.com/office/drawing/2014/main" id="{31CE8A89-5AAD-35AF-A8CD-C7DE5034F9CC}"/>
              </a:ext>
            </a:extLst>
          </p:cNvPr>
          <p:cNvSpPr>
            <a:spLocks noGrp="1"/>
          </p:cNvSpPr>
          <p:nvPr>
            <p:ph type="body" idx="1"/>
          </p:nvPr>
        </p:nvSpPr>
        <p:spPr/>
        <p:txBody>
          <a:bodyPr/>
          <a:lstStyle/>
          <a:p>
            <a:pPr marL="571500" indent="-342900">
              <a:buSzPct val="100000"/>
              <a:buFont typeface="Arial" panose="020B0604020202020204" pitchFamily="34" charset="0"/>
              <a:buChar char="•"/>
              <a:defRPr/>
            </a:pPr>
            <a:r>
              <a:rPr lang="en-US" sz="3200" dirty="0"/>
              <a:t>Privacy Rule overhaul</a:t>
            </a:r>
          </a:p>
          <a:p>
            <a:pPr marL="571500" indent="-342900">
              <a:buSzPct val="100000"/>
              <a:buFont typeface="Arial" panose="020B0604020202020204" pitchFamily="34" charset="0"/>
              <a:buChar char="•"/>
              <a:defRPr/>
            </a:pPr>
            <a:endParaRPr lang="en-US" sz="3200" dirty="0"/>
          </a:p>
          <a:p>
            <a:pPr marL="571500" indent="-342900">
              <a:buSzPct val="100000"/>
              <a:buFont typeface="Arial" panose="020B0604020202020204" pitchFamily="34" charset="0"/>
              <a:buChar char="•"/>
              <a:defRPr/>
            </a:pPr>
            <a:r>
              <a:rPr lang="en-US" sz="3200" dirty="0"/>
              <a:t>Security Rule overhaul</a:t>
            </a:r>
          </a:p>
          <a:p>
            <a:pPr marL="571500" indent="-342900">
              <a:buSzPct val="100000"/>
              <a:buFont typeface="Arial" panose="020B0604020202020204" pitchFamily="34" charset="0"/>
              <a:buChar char="•"/>
              <a:defRPr/>
            </a:pPr>
            <a:endParaRPr lang="en-US" sz="3200" dirty="0"/>
          </a:p>
          <a:p>
            <a:pPr marL="571500" indent="-342900">
              <a:buSzPct val="100000"/>
              <a:buFont typeface="Arial" panose="020B0604020202020204" pitchFamily="34" charset="0"/>
              <a:buChar char="•"/>
              <a:defRPr/>
            </a:pPr>
            <a:r>
              <a:rPr lang="en-US" sz="3200" dirty="0"/>
              <a:t>Framework alignment with NIST 171/CSF</a:t>
            </a:r>
          </a:p>
          <a:p>
            <a:pPr marL="571500" indent="-342900">
              <a:buSzPct val="100000"/>
              <a:buFont typeface="Arial" panose="020B0604020202020204" pitchFamily="34" charset="0"/>
              <a:buChar char="•"/>
              <a:defRPr/>
            </a:pPr>
            <a:endParaRPr lang="en-US" sz="3200" dirty="0"/>
          </a:p>
          <a:p>
            <a:pPr marL="571500" indent="-342900">
              <a:buSzPct val="100000"/>
              <a:buFont typeface="Arial" panose="020B0604020202020204" pitchFamily="34" charset="0"/>
              <a:buChar char="•"/>
              <a:defRPr/>
            </a:pPr>
            <a:r>
              <a:rPr lang="en-US" sz="3200" dirty="0"/>
              <a:t>More civil claims settlements</a:t>
            </a:r>
          </a:p>
          <a:p>
            <a:pPr marL="571500" indent="-342900">
              <a:buSzPct val="100000"/>
              <a:buFont typeface="Arial" panose="020B0604020202020204" pitchFamily="34" charset="0"/>
              <a:buChar char="•"/>
              <a:defRPr/>
            </a:pPr>
            <a:endParaRPr lang="en-US" sz="3200" dirty="0"/>
          </a:p>
          <a:p>
            <a:pPr marL="571500" indent="-342900">
              <a:buSzPct val="100000"/>
              <a:buFont typeface="Arial" panose="020B0604020202020204" pitchFamily="34" charset="0"/>
              <a:buChar char="•"/>
              <a:defRPr/>
            </a:pPr>
            <a:r>
              <a:rPr lang="en-US" sz="3200" dirty="0"/>
              <a:t>Reporting</a:t>
            </a:r>
          </a:p>
          <a:p>
            <a:pPr>
              <a:buSzPct val="100000"/>
              <a:buFont typeface="Arial" panose="020B0604020202020204" pitchFamily="34" charset="0"/>
              <a:buChar char="•"/>
            </a:pPr>
            <a:endParaRPr lang="en-US" sz="3200" dirty="0">
              <a:solidFill>
                <a:srgbClr val="374151"/>
              </a:solidFill>
              <a:latin typeface="Söhne"/>
            </a:endParaRPr>
          </a:p>
          <a:p>
            <a:pPr>
              <a:buSzPct val="100000"/>
              <a:buFont typeface="Arial" panose="020B0604020202020204" pitchFamily="34" charset="0"/>
              <a:buChar char="•"/>
            </a:pPr>
            <a:endParaRPr lang="en-US" sz="3200" dirty="0">
              <a:solidFill>
                <a:srgbClr val="374151"/>
              </a:solidFill>
              <a:latin typeface="Söhne"/>
            </a:endParaRPr>
          </a:p>
          <a:p>
            <a:pPr marL="228600" indent="0" algn="l">
              <a:buSzPct val="100000"/>
            </a:pPr>
            <a:endParaRPr lang="en-US" sz="2800" dirty="0">
              <a:solidFill>
                <a:srgbClr val="374151"/>
              </a:solidFill>
              <a:latin typeface="Söhne"/>
            </a:endParaRPr>
          </a:p>
        </p:txBody>
      </p:sp>
      <p:pic>
        <p:nvPicPr>
          <p:cNvPr id="4" name="Picture 3">
            <a:extLst>
              <a:ext uri="{FF2B5EF4-FFF2-40B4-BE49-F238E27FC236}">
                <a16:creationId xmlns:a16="http://schemas.microsoft.com/office/drawing/2014/main" id="{6AE27596-D7E3-E691-42F7-ABA091D75302}"/>
              </a:ext>
            </a:extLst>
          </p:cNvPr>
          <p:cNvPicPr>
            <a:picLocks noChangeAspect="1"/>
          </p:cNvPicPr>
          <p:nvPr/>
        </p:nvPicPr>
        <p:blipFill>
          <a:blip r:embed="rId3">
            <a:alphaModFix amt="10000"/>
          </a:blip>
          <a:stretch>
            <a:fillRect/>
          </a:stretch>
        </p:blipFill>
        <p:spPr>
          <a:xfrm>
            <a:off x="4545012" y="2114550"/>
            <a:ext cx="3098800" cy="2628900"/>
          </a:xfrm>
          <a:prstGeom prst="rect">
            <a:avLst/>
          </a:prstGeom>
        </p:spPr>
      </p:pic>
    </p:spTree>
    <p:extLst>
      <p:ext uri="{BB962C8B-B14F-4D97-AF65-F5344CB8AC3E}">
        <p14:creationId xmlns:p14="http://schemas.microsoft.com/office/powerpoint/2010/main" val="6743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Tego blue">
      <a:dk1>
        <a:srgbClr val="59789F"/>
      </a:dk1>
      <a:lt1>
        <a:srgbClr val="FFFFFF"/>
      </a:lt1>
      <a:dk2>
        <a:srgbClr val="666666"/>
      </a:dk2>
      <a:lt2>
        <a:srgbClr val="00539B"/>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26181</TotalTime>
  <Words>582</Words>
  <Application>Microsoft Office PowerPoint</Application>
  <PresentationFormat>Custom</PresentationFormat>
  <Paragraphs>102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Nunito Sans</vt:lpstr>
      <vt:lpstr>Raleway</vt:lpstr>
      <vt:lpstr>Söhne</vt:lpstr>
      <vt:lpstr>Default</vt:lpstr>
      <vt:lpstr>The State of HIPAA in 2023 Safeguarding Our Patients, Protecting Ourselves</vt:lpstr>
      <vt:lpstr>AGENDA</vt:lpstr>
      <vt:lpstr>The Threat Environment</vt:lpstr>
      <vt:lpstr>Enforcement</vt:lpstr>
      <vt:lpstr>PowerPoint Presentation</vt:lpstr>
      <vt:lpstr>Top Challenges – Privacy &amp; Breach Notification</vt:lpstr>
      <vt:lpstr>Top Challenges – Security</vt:lpstr>
      <vt:lpstr>Business Associates &amp; BAAs</vt:lpstr>
      <vt:lpstr>The Future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HIPAA Security Risk Assessment (SRA)… a new paradigm</dc:title>
  <dc:creator>Jennifer</dc:creator>
  <cp:lastModifiedBy>Lane Hill</cp:lastModifiedBy>
  <cp:revision>26</cp:revision>
  <dcterms:created xsi:type="dcterms:W3CDTF">2021-09-09T12:05:21Z</dcterms:created>
  <dcterms:modified xsi:type="dcterms:W3CDTF">2023-12-19T14:17:25Z</dcterms:modified>
</cp:coreProperties>
</file>